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5AC5"/>
    <a:srgbClr val="9F63C4"/>
    <a:srgbClr val="FF47C3"/>
    <a:srgbClr val="FF7634"/>
    <a:srgbClr val="62B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709"/>
  </p:normalViewPr>
  <p:slideViewPr>
    <p:cSldViewPr snapToGrid="0" snapToObjects="1">
      <p:cViewPr varScale="1">
        <p:scale>
          <a:sx n="106" d="100"/>
          <a:sy n="106" d="100"/>
        </p:scale>
        <p:origin x="1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278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30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212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59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38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689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83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49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15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27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2400-6294-714D-BF44-BEAF9589B8DF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6189-4E9E-0641-90A3-7C8CF1226C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33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5EB6E5CD-78D3-D64F-A5E1-717A1F45BE90}"/>
              </a:ext>
            </a:extLst>
          </p:cNvPr>
          <p:cNvSpPr/>
          <p:nvPr/>
        </p:nvSpPr>
        <p:spPr>
          <a:xfrm>
            <a:off x="1538629" y="308085"/>
            <a:ext cx="1511807" cy="338554"/>
          </a:xfrm>
          <a:prstGeom prst="roundRect">
            <a:avLst>
              <a:gd name="adj" fmla="val 31994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LUNES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6402570C-3CD4-B947-B42C-222B31162A7D}"/>
              </a:ext>
            </a:extLst>
          </p:cNvPr>
          <p:cNvSpPr/>
          <p:nvPr/>
        </p:nvSpPr>
        <p:spPr>
          <a:xfrm>
            <a:off x="3156508" y="723435"/>
            <a:ext cx="1511808" cy="7200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EPVA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90B9CF3A-3E51-DC49-B66D-B571780E5A0E}"/>
              </a:ext>
            </a:extLst>
          </p:cNvPr>
          <p:cNvSpPr/>
          <p:nvPr/>
        </p:nvSpPr>
        <p:spPr>
          <a:xfrm>
            <a:off x="1538630" y="723435"/>
            <a:ext cx="1511808" cy="720000"/>
          </a:xfrm>
          <a:prstGeom prst="roundRect">
            <a:avLst/>
          </a:prstGeom>
          <a:solidFill>
            <a:srgbClr val="FF4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EF</a:t>
            </a:r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F1D274E1-F5BA-FA4F-9F5B-BF7B321FDDC9}"/>
              </a:ext>
            </a:extLst>
          </p:cNvPr>
          <p:cNvSpPr/>
          <p:nvPr/>
        </p:nvSpPr>
        <p:spPr>
          <a:xfrm>
            <a:off x="4774386" y="723435"/>
            <a:ext cx="1511808" cy="720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MUS</a:t>
            </a:r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EC19A163-3429-D544-9E98-4A6A151548DB}"/>
              </a:ext>
            </a:extLst>
          </p:cNvPr>
          <p:cNvSpPr/>
          <p:nvPr/>
        </p:nvSpPr>
        <p:spPr>
          <a:xfrm>
            <a:off x="6392264" y="723435"/>
            <a:ext cx="1511808" cy="720000"/>
          </a:xfrm>
          <a:prstGeom prst="roundRect">
            <a:avLst/>
          </a:prstGeom>
          <a:solidFill>
            <a:srgbClr val="FF4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EF</a:t>
            </a:r>
          </a:p>
        </p:txBody>
      </p: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141E1CC1-CFA4-C74D-81BB-AA9E56AF548E}"/>
              </a:ext>
            </a:extLst>
          </p:cNvPr>
          <p:cNvSpPr/>
          <p:nvPr/>
        </p:nvSpPr>
        <p:spPr>
          <a:xfrm>
            <a:off x="8010144" y="723435"/>
            <a:ext cx="1511808" cy="720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BG</a:t>
            </a:r>
          </a:p>
        </p:txBody>
      </p:sp>
      <p:sp>
        <p:nvSpPr>
          <p:cNvPr id="12" name="Rectángulo redondeado 11">
            <a:extLst>
              <a:ext uri="{FF2B5EF4-FFF2-40B4-BE49-F238E27FC236}">
                <a16:creationId xmlns:a16="http://schemas.microsoft.com/office/drawing/2014/main" id="{938F8A4E-8BD0-1743-A811-2F03CD86951C}"/>
              </a:ext>
            </a:extLst>
          </p:cNvPr>
          <p:cNvSpPr/>
          <p:nvPr/>
        </p:nvSpPr>
        <p:spPr>
          <a:xfrm>
            <a:off x="360360" y="723435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8.30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9.30</a:t>
            </a:r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2B9F758-CA99-A940-BA84-09BB7D7743A6}"/>
              </a:ext>
            </a:extLst>
          </p:cNvPr>
          <p:cNvSpPr/>
          <p:nvPr/>
        </p:nvSpPr>
        <p:spPr>
          <a:xfrm>
            <a:off x="8010144" y="308085"/>
            <a:ext cx="1511807" cy="338554"/>
          </a:xfrm>
          <a:prstGeom prst="roundRect">
            <a:avLst>
              <a:gd name="adj" fmla="val 31994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VIERNES</a:t>
            </a:r>
          </a:p>
        </p:txBody>
      </p:sp>
      <p:sp>
        <p:nvSpPr>
          <p:cNvPr id="19" name="Rectángulo redondeado 18">
            <a:extLst>
              <a:ext uri="{FF2B5EF4-FFF2-40B4-BE49-F238E27FC236}">
                <a16:creationId xmlns:a16="http://schemas.microsoft.com/office/drawing/2014/main" id="{C3AC8CC6-37DA-0F4A-8336-ED8A27F6065B}"/>
              </a:ext>
            </a:extLst>
          </p:cNvPr>
          <p:cNvSpPr/>
          <p:nvPr/>
        </p:nvSpPr>
        <p:spPr>
          <a:xfrm>
            <a:off x="3156508" y="308085"/>
            <a:ext cx="1511807" cy="338554"/>
          </a:xfrm>
          <a:prstGeom prst="roundRect">
            <a:avLst>
              <a:gd name="adj" fmla="val 31994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MARTES</a:t>
            </a:r>
          </a:p>
        </p:txBody>
      </p: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A8ADDC2F-C618-5041-9FD2-2BBE9E09896E}"/>
              </a:ext>
            </a:extLst>
          </p:cNvPr>
          <p:cNvSpPr/>
          <p:nvPr/>
        </p:nvSpPr>
        <p:spPr>
          <a:xfrm>
            <a:off x="4774387" y="308085"/>
            <a:ext cx="1511807" cy="338554"/>
          </a:xfrm>
          <a:prstGeom prst="roundRect">
            <a:avLst>
              <a:gd name="adj" fmla="val 31994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MIÉRCOLES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11F3056E-19CC-004D-9465-2DE64F18E5E8}"/>
              </a:ext>
            </a:extLst>
          </p:cNvPr>
          <p:cNvSpPr/>
          <p:nvPr/>
        </p:nvSpPr>
        <p:spPr>
          <a:xfrm>
            <a:off x="6392266" y="308085"/>
            <a:ext cx="1511807" cy="338554"/>
          </a:xfrm>
          <a:prstGeom prst="roundRect">
            <a:avLst>
              <a:gd name="adj" fmla="val 31994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JUEVES</a:t>
            </a:r>
          </a:p>
        </p:txBody>
      </p:sp>
      <p:sp>
        <p:nvSpPr>
          <p:cNvPr id="31" name="Rectángulo redondeado 30">
            <a:extLst>
              <a:ext uri="{FF2B5EF4-FFF2-40B4-BE49-F238E27FC236}">
                <a16:creationId xmlns:a16="http://schemas.microsoft.com/office/drawing/2014/main" id="{5433A9EE-BAAC-E940-AE8B-4486133B6536}"/>
              </a:ext>
            </a:extLst>
          </p:cNvPr>
          <p:cNvSpPr/>
          <p:nvPr/>
        </p:nvSpPr>
        <p:spPr>
          <a:xfrm>
            <a:off x="3166742" y="5520269"/>
            <a:ext cx="1511808" cy="72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TUT</a:t>
            </a:r>
          </a:p>
        </p:txBody>
      </p: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0B583B21-4AD6-374B-88A6-8D6E9006F8D2}"/>
              </a:ext>
            </a:extLst>
          </p:cNvPr>
          <p:cNvSpPr/>
          <p:nvPr/>
        </p:nvSpPr>
        <p:spPr>
          <a:xfrm>
            <a:off x="1538629" y="1520231"/>
            <a:ext cx="1511808" cy="720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MAT</a:t>
            </a:r>
          </a:p>
        </p:txBody>
      </p:sp>
      <p:sp>
        <p:nvSpPr>
          <p:cNvPr id="33" name="Rectángulo redondeado 32">
            <a:extLst>
              <a:ext uri="{FF2B5EF4-FFF2-40B4-BE49-F238E27FC236}">
                <a16:creationId xmlns:a16="http://schemas.microsoft.com/office/drawing/2014/main" id="{B15BAC23-8241-834F-826D-BB3B1662D842}"/>
              </a:ext>
            </a:extLst>
          </p:cNvPr>
          <p:cNvSpPr/>
          <p:nvPr/>
        </p:nvSpPr>
        <p:spPr>
          <a:xfrm>
            <a:off x="4774385" y="1520231"/>
            <a:ext cx="1511808" cy="720000"/>
          </a:xfrm>
          <a:prstGeom prst="roundRect">
            <a:avLst/>
          </a:prstGeom>
          <a:solidFill>
            <a:srgbClr val="6D5A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VE/REL</a:t>
            </a:r>
          </a:p>
        </p:txBody>
      </p:sp>
      <p:sp>
        <p:nvSpPr>
          <p:cNvPr id="34" name="Rectángulo redondeado 33">
            <a:extLst>
              <a:ext uri="{FF2B5EF4-FFF2-40B4-BE49-F238E27FC236}">
                <a16:creationId xmlns:a16="http://schemas.microsoft.com/office/drawing/2014/main" id="{0C3A801A-0C93-2E43-9275-3C1D7488DDC8}"/>
              </a:ext>
            </a:extLst>
          </p:cNvPr>
          <p:cNvSpPr/>
          <p:nvPr/>
        </p:nvSpPr>
        <p:spPr>
          <a:xfrm>
            <a:off x="6392263" y="1520231"/>
            <a:ext cx="1511808" cy="7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ING</a:t>
            </a:r>
          </a:p>
        </p:txBody>
      </p:sp>
      <p:sp>
        <p:nvSpPr>
          <p:cNvPr id="35" name="Rectángulo redondeado 34">
            <a:extLst>
              <a:ext uri="{FF2B5EF4-FFF2-40B4-BE49-F238E27FC236}">
                <a16:creationId xmlns:a16="http://schemas.microsoft.com/office/drawing/2014/main" id="{AEC0C4A7-F06C-154B-BE3A-845E5D8B55E0}"/>
              </a:ext>
            </a:extLst>
          </p:cNvPr>
          <p:cNvSpPr/>
          <p:nvPr/>
        </p:nvSpPr>
        <p:spPr>
          <a:xfrm>
            <a:off x="8010143" y="1520231"/>
            <a:ext cx="1511808" cy="72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ROB/FR</a:t>
            </a:r>
          </a:p>
        </p:txBody>
      </p:sp>
      <p:sp>
        <p:nvSpPr>
          <p:cNvPr id="36" name="Rectángulo redondeado 35">
            <a:extLst>
              <a:ext uri="{FF2B5EF4-FFF2-40B4-BE49-F238E27FC236}">
                <a16:creationId xmlns:a16="http://schemas.microsoft.com/office/drawing/2014/main" id="{0A1403E2-CC1D-F242-9A2B-CFF022D63C81}"/>
              </a:ext>
            </a:extLst>
          </p:cNvPr>
          <p:cNvSpPr/>
          <p:nvPr/>
        </p:nvSpPr>
        <p:spPr>
          <a:xfrm>
            <a:off x="360359" y="1520231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9.30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10.30</a:t>
            </a:r>
          </a:p>
        </p:txBody>
      </p:sp>
      <p:sp>
        <p:nvSpPr>
          <p:cNvPr id="37" name="Rectángulo redondeado 36">
            <a:extLst>
              <a:ext uri="{FF2B5EF4-FFF2-40B4-BE49-F238E27FC236}">
                <a16:creationId xmlns:a16="http://schemas.microsoft.com/office/drawing/2014/main" id="{330AB0D7-EB0D-064D-803E-BAACC64777B2}"/>
              </a:ext>
            </a:extLst>
          </p:cNvPr>
          <p:cNvSpPr/>
          <p:nvPr/>
        </p:nvSpPr>
        <p:spPr>
          <a:xfrm>
            <a:off x="3156507" y="2317027"/>
            <a:ext cx="1511808" cy="72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OPT</a:t>
            </a:r>
          </a:p>
        </p:txBody>
      </p:sp>
      <p:sp>
        <p:nvSpPr>
          <p:cNvPr id="38" name="Rectángulo redondeado 37">
            <a:extLst>
              <a:ext uri="{FF2B5EF4-FFF2-40B4-BE49-F238E27FC236}">
                <a16:creationId xmlns:a16="http://schemas.microsoft.com/office/drawing/2014/main" id="{9CA9C8AC-36CA-3C4C-9FA6-932A50A43409}"/>
              </a:ext>
            </a:extLst>
          </p:cNvPr>
          <p:cNvSpPr/>
          <p:nvPr/>
        </p:nvSpPr>
        <p:spPr>
          <a:xfrm>
            <a:off x="1538629" y="2317027"/>
            <a:ext cx="1511808" cy="720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MUS</a:t>
            </a:r>
          </a:p>
        </p:txBody>
      </p:sp>
      <p:sp>
        <p:nvSpPr>
          <p:cNvPr id="39" name="Rectángulo redondeado 38">
            <a:extLst>
              <a:ext uri="{FF2B5EF4-FFF2-40B4-BE49-F238E27FC236}">
                <a16:creationId xmlns:a16="http://schemas.microsoft.com/office/drawing/2014/main" id="{68467B52-0D69-7E46-BC91-68361E48126A}"/>
              </a:ext>
            </a:extLst>
          </p:cNvPr>
          <p:cNvSpPr/>
          <p:nvPr/>
        </p:nvSpPr>
        <p:spPr>
          <a:xfrm>
            <a:off x="4774385" y="2317027"/>
            <a:ext cx="1511808" cy="720000"/>
          </a:xfrm>
          <a:prstGeom prst="roundRect">
            <a:avLst/>
          </a:prstGeom>
          <a:solidFill>
            <a:srgbClr val="FF7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GH</a:t>
            </a:r>
          </a:p>
        </p:txBody>
      </p:sp>
      <p:sp>
        <p:nvSpPr>
          <p:cNvPr id="40" name="Rectángulo redondeado 39">
            <a:extLst>
              <a:ext uri="{FF2B5EF4-FFF2-40B4-BE49-F238E27FC236}">
                <a16:creationId xmlns:a16="http://schemas.microsoft.com/office/drawing/2014/main" id="{59D07B65-A9CF-9648-89C3-0AA895DE7088}"/>
              </a:ext>
            </a:extLst>
          </p:cNvPr>
          <p:cNvSpPr/>
          <p:nvPr/>
        </p:nvSpPr>
        <p:spPr>
          <a:xfrm>
            <a:off x="6392263" y="2317027"/>
            <a:ext cx="1511808" cy="7200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EPVA</a:t>
            </a:r>
          </a:p>
        </p:txBody>
      </p:sp>
      <p:sp>
        <p:nvSpPr>
          <p:cNvPr id="41" name="Rectángulo redondeado 40">
            <a:extLst>
              <a:ext uri="{FF2B5EF4-FFF2-40B4-BE49-F238E27FC236}">
                <a16:creationId xmlns:a16="http://schemas.microsoft.com/office/drawing/2014/main" id="{D291CACD-1A26-6242-80E8-DEE491F324CA}"/>
              </a:ext>
            </a:extLst>
          </p:cNvPr>
          <p:cNvSpPr/>
          <p:nvPr/>
        </p:nvSpPr>
        <p:spPr>
          <a:xfrm>
            <a:off x="8010143" y="2317027"/>
            <a:ext cx="1511808" cy="7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ING</a:t>
            </a:r>
          </a:p>
        </p:txBody>
      </p:sp>
      <p:sp>
        <p:nvSpPr>
          <p:cNvPr id="42" name="Rectángulo redondeado 41">
            <a:extLst>
              <a:ext uri="{FF2B5EF4-FFF2-40B4-BE49-F238E27FC236}">
                <a16:creationId xmlns:a16="http://schemas.microsoft.com/office/drawing/2014/main" id="{B4E9D0FA-8BE4-4A4C-A843-5AABF72EDAE0}"/>
              </a:ext>
            </a:extLst>
          </p:cNvPr>
          <p:cNvSpPr/>
          <p:nvPr/>
        </p:nvSpPr>
        <p:spPr>
          <a:xfrm>
            <a:off x="360359" y="2317027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10.30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11.30</a:t>
            </a:r>
          </a:p>
        </p:txBody>
      </p:sp>
      <p:sp>
        <p:nvSpPr>
          <p:cNvPr id="43" name="Rectángulo redondeado 42">
            <a:extLst>
              <a:ext uri="{FF2B5EF4-FFF2-40B4-BE49-F238E27FC236}">
                <a16:creationId xmlns:a16="http://schemas.microsoft.com/office/drawing/2014/main" id="{91204E59-A7A0-0740-ADDA-B2E0241A3BC4}"/>
              </a:ext>
            </a:extLst>
          </p:cNvPr>
          <p:cNvSpPr/>
          <p:nvPr/>
        </p:nvSpPr>
        <p:spPr>
          <a:xfrm>
            <a:off x="3156507" y="3113823"/>
            <a:ext cx="1511808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RECREO</a:t>
            </a:r>
          </a:p>
        </p:txBody>
      </p:sp>
      <p:sp>
        <p:nvSpPr>
          <p:cNvPr id="44" name="Rectángulo redondeado 43">
            <a:extLst>
              <a:ext uri="{FF2B5EF4-FFF2-40B4-BE49-F238E27FC236}">
                <a16:creationId xmlns:a16="http://schemas.microsoft.com/office/drawing/2014/main" id="{2249D09D-E2BF-B046-97DA-091279A4AC1C}"/>
              </a:ext>
            </a:extLst>
          </p:cNvPr>
          <p:cNvSpPr/>
          <p:nvPr/>
        </p:nvSpPr>
        <p:spPr>
          <a:xfrm>
            <a:off x="1538629" y="3113823"/>
            <a:ext cx="1511808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RECREO</a:t>
            </a:r>
          </a:p>
        </p:txBody>
      </p:sp>
      <p:sp>
        <p:nvSpPr>
          <p:cNvPr id="45" name="Rectángulo redondeado 44">
            <a:extLst>
              <a:ext uri="{FF2B5EF4-FFF2-40B4-BE49-F238E27FC236}">
                <a16:creationId xmlns:a16="http://schemas.microsoft.com/office/drawing/2014/main" id="{793DD66D-C7DA-C64A-8888-0BB871587A64}"/>
              </a:ext>
            </a:extLst>
          </p:cNvPr>
          <p:cNvSpPr/>
          <p:nvPr/>
        </p:nvSpPr>
        <p:spPr>
          <a:xfrm>
            <a:off x="4774385" y="3113823"/>
            <a:ext cx="1511808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RECREO</a:t>
            </a:r>
          </a:p>
        </p:txBody>
      </p:sp>
      <p:sp>
        <p:nvSpPr>
          <p:cNvPr id="46" name="Rectángulo redondeado 45">
            <a:extLst>
              <a:ext uri="{FF2B5EF4-FFF2-40B4-BE49-F238E27FC236}">
                <a16:creationId xmlns:a16="http://schemas.microsoft.com/office/drawing/2014/main" id="{DF4FBB64-E267-9A45-8E82-0E101BC850D1}"/>
              </a:ext>
            </a:extLst>
          </p:cNvPr>
          <p:cNvSpPr/>
          <p:nvPr/>
        </p:nvSpPr>
        <p:spPr>
          <a:xfrm>
            <a:off x="6392263" y="3113823"/>
            <a:ext cx="1511808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RECREO</a:t>
            </a:r>
          </a:p>
        </p:txBody>
      </p:sp>
      <p:sp>
        <p:nvSpPr>
          <p:cNvPr id="47" name="Rectángulo redondeado 46">
            <a:extLst>
              <a:ext uri="{FF2B5EF4-FFF2-40B4-BE49-F238E27FC236}">
                <a16:creationId xmlns:a16="http://schemas.microsoft.com/office/drawing/2014/main" id="{2FEDE1EC-470E-D34E-81E3-0BC0D60340AA}"/>
              </a:ext>
            </a:extLst>
          </p:cNvPr>
          <p:cNvSpPr/>
          <p:nvPr/>
        </p:nvSpPr>
        <p:spPr>
          <a:xfrm>
            <a:off x="8010143" y="3113823"/>
            <a:ext cx="1511808" cy="720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RECREO</a:t>
            </a:r>
          </a:p>
        </p:txBody>
      </p:sp>
      <p:sp>
        <p:nvSpPr>
          <p:cNvPr id="48" name="Rectángulo redondeado 47">
            <a:extLst>
              <a:ext uri="{FF2B5EF4-FFF2-40B4-BE49-F238E27FC236}">
                <a16:creationId xmlns:a16="http://schemas.microsoft.com/office/drawing/2014/main" id="{41036EC6-A5F6-4642-8135-1FF2B78AF28D}"/>
              </a:ext>
            </a:extLst>
          </p:cNvPr>
          <p:cNvSpPr/>
          <p:nvPr/>
        </p:nvSpPr>
        <p:spPr>
          <a:xfrm>
            <a:off x="360359" y="3113823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11.30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12.00</a:t>
            </a:r>
          </a:p>
        </p:txBody>
      </p:sp>
      <p:sp>
        <p:nvSpPr>
          <p:cNvPr id="49" name="Rectángulo redondeado 48">
            <a:extLst>
              <a:ext uri="{FF2B5EF4-FFF2-40B4-BE49-F238E27FC236}">
                <a16:creationId xmlns:a16="http://schemas.microsoft.com/office/drawing/2014/main" id="{5C304626-CABC-7B45-814E-7F536B04E480}"/>
              </a:ext>
            </a:extLst>
          </p:cNvPr>
          <p:cNvSpPr/>
          <p:nvPr/>
        </p:nvSpPr>
        <p:spPr>
          <a:xfrm>
            <a:off x="3156507" y="3910619"/>
            <a:ext cx="1511808" cy="720000"/>
          </a:xfrm>
          <a:prstGeom prst="roundRect">
            <a:avLst/>
          </a:prstGeom>
          <a:solidFill>
            <a:srgbClr val="FF7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GH</a:t>
            </a:r>
          </a:p>
        </p:txBody>
      </p:sp>
      <p:sp>
        <p:nvSpPr>
          <p:cNvPr id="50" name="Rectángulo redondeado 49">
            <a:extLst>
              <a:ext uri="{FF2B5EF4-FFF2-40B4-BE49-F238E27FC236}">
                <a16:creationId xmlns:a16="http://schemas.microsoft.com/office/drawing/2014/main" id="{FEA65239-68AB-7542-AB05-D1645BF6D124}"/>
              </a:ext>
            </a:extLst>
          </p:cNvPr>
          <p:cNvSpPr/>
          <p:nvPr/>
        </p:nvSpPr>
        <p:spPr>
          <a:xfrm>
            <a:off x="1538629" y="3910619"/>
            <a:ext cx="1511808" cy="720000"/>
          </a:xfrm>
          <a:prstGeom prst="roundRect">
            <a:avLst/>
          </a:prstGeom>
          <a:solidFill>
            <a:srgbClr val="62B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LCL</a:t>
            </a:r>
          </a:p>
        </p:txBody>
      </p:sp>
      <p:sp>
        <p:nvSpPr>
          <p:cNvPr id="51" name="Rectángulo redondeado 50">
            <a:extLst>
              <a:ext uri="{FF2B5EF4-FFF2-40B4-BE49-F238E27FC236}">
                <a16:creationId xmlns:a16="http://schemas.microsoft.com/office/drawing/2014/main" id="{AC35F5CA-4511-4745-BF22-0517B9DF25BD}"/>
              </a:ext>
            </a:extLst>
          </p:cNvPr>
          <p:cNvSpPr/>
          <p:nvPr/>
        </p:nvSpPr>
        <p:spPr>
          <a:xfrm>
            <a:off x="4774385" y="3910619"/>
            <a:ext cx="1511808" cy="7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ING</a:t>
            </a:r>
          </a:p>
        </p:txBody>
      </p: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8DA2851B-F712-A143-94A2-72B2F3A71B7B}"/>
              </a:ext>
            </a:extLst>
          </p:cNvPr>
          <p:cNvSpPr/>
          <p:nvPr/>
        </p:nvSpPr>
        <p:spPr>
          <a:xfrm>
            <a:off x="6392263" y="3910619"/>
            <a:ext cx="1511808" cy="720000"/>
          </a:xfrm>
          <a:prstGeom prst="roundRect">
            <a:avLst/>
          </a:prstGeom>
          <a:solidFill>
            <a:srgbClr val="FF7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GH</a:t>
            </a:r>
          </a:p>
        </p:txBody>
      </p:sp>
      <p:sp>
        <p:nvSpPr>
          <p:cNvPr id="53" name="Rectángulo redondeado 52">
            <a:extLst>
              <a:ext uri="{FF2B5EF4-FFF2-40B4-BE49-F238E27FC236}">
                <a16:creationId xmlns:a16="http://schemas.microsoft.com/office/drawing/2014/main" id="{5029F399-9C14-8349-A975-3DA380222413}"/>
              </a:ext>
            </a:extLst>
          </p:cNvPr>
          <p:cNvSpPr/>
          <p:nvPr/>
        </p:nvSpPr>
        <p:spPr>
          <a:xfrm>
            <a:off x="8010143" y="3910619"/>
            <a:ext cx="1511808" cy="720000"/>
          </a:xfrm>
          <a:prstGeom prst="roundRect">
            <a:avLst/>
          </a:prstGeom>
          <a:solidFill>
            <a:srgbClr val="62B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LCL</a:t>
            </a:r>
          </a:p>
        </p:txBody>
      </p:sp>
      <p:sp>
        <p:nvSpPr>
          <p:cNvPr id="54" name="Rectángulo redondeado 53">
            <a:extLst>
              <a:ext uri="{FF2B5EF4-FFF2-40B4-BE49-F238E27FC236}">
                <a16:creationId xmlns:a16="http://schemas.microsoft.com/office/drawing/2014/main" id="{32CA15C8-E6B8-1141-99D9-F44A157EA872}"/>
              </a:ext>
            </a:extLst>
          </p:cNvPr>
          <p:cNvSpPr/>
          <p:nvPr/>
        </p:nvSpPr>
        <p:spPr>
          <a:xfrm>
            <a:off x="360359" y="3910619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12.00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13.00</a:t>
            </a:r>
          </a:p>
        </p:txBody>
      </p:sp>
      <p:sp>
        <p:nvSpPr>
          <p:cNvPr id="55" name="Rectángulo redondeado 54">
            <a:extLst>
              <a:ext uri="{FF2B5EF4-FFF2-40B4-BE49-F238E27FC236}">
                <a16:creationId xmlns:a16="http://schemas.microsoft.com/office/drawing/2014/main" id="{3EB8031F-024C-6845-9AEC-7DA9AC8E5C21}"/>
              </a:ext>
            </a:extLst>
          </p:cNvPr>
          <p:cNvSpPr/>
          <p:nvPr/>
        </p:nvSpPr>
        <p:spPr>
          <a:xfrm>
            <a:off x="3156507" y="4707415"/>
            <a:ext cx="1511808" cy="720000"/>
          </a:xfrm>
          <a:prstGeom prst="roundRect">
            <a:avLst/>
          </a:prstGeom>
          <a:solidFill>
            <a:srgbClr val="62B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LCL</a:t>
            </a:r>
          </a:p>
        </p:txBody>
      </p:sp>
      <p:sp>
        <p:nvSpPr>
          <p:cNvPr id="56" name="Rectángulo redondeado 55">
            <a:extLst>
              <a:ext uri="{FF2B5EF4-FFF2-40B4-BE49-F238E27FC236}">
                <a16:creationId xmlns:a16="http://schemas.microsoft.com/office/drawing/2014/main" id="{F764DAE6-0331-BE42-BDE2-82CBB9BC5761}"/>
              </a:ext>
            </a:extLst>
          </p:cNvPr>
          <p:cNvSpPr/>
          <p:nvPr/>
        </p:nvSpPr>
        <p:spPr>
          <a:xfrm>
            <a:off x="1538629" y="4707415"/>
            <a:ext cx="1511808" cy="72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ING</a:t>
            </a:r>
          </a:p>
        </p:txBody>
      </p:sp>
      <p:sp>
        <p:nvSpPr>
          <p:cNvPr id="57" name="Rectángulo redondeado 56">
            <a:extLst>
              <a:ext uri="{FF2B5EF4-FFF2-40B4-BE49-F238E27FC236}">
                <a16:creationId xmlns:a16="http://schemas.microsoft.com/office/drawing/2014/main" id="{FA3AC750-852E-2048-A21D-BB64437C55FD}"/>
              </a:ext>
            </a:extLst>
          </p:cNvPr>
          <p:cNvSpPr/>
          <p:nvPr/>
        </p:nvSpPr>
        <p:spPr>
          <a:xfrm>
            <a:off x="4774385" y="4707415"/>
            <a:ext cx="1511808" cy="720000"/>
          </a:xfrm>
          <a:prstGeom prst="roundRect">
            <a:avLst/>
          </a:prstGeom>
          <a:solidFill>
            <a:srgbClr val="62B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LCL</a:t>
            </a:r>
          </a:p>
        </p:txBody>
      </p:sp>
      <p:sp>
        <p:nvSpPr>
          <p:cNvPr id="58" name="Rectángulo redondeado 57">
            <a:extLst>
              <a:ext uri="{FF2B5EF4-FFF2-40B4-BE49-F238E27FC236}">
                <a16:creationId xmlns:a16="http://schemas.microsoft.com/office/drawing/2014/main" id="{21337138-E4AC-E64B-A57A-90C5D1A68BEB}"/>
              </a:ext>
            </a:extLst>
          </p:cNvPr>
          <p:cNvSpPr/>
          <p:nvPr/>
        </p:nvSpPr>
        <p:spPr>
          <a:xfrm>
            <a:off x="6392263" y="4707415"/>
            <a:ext cx="1511808" cy="720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MAT</a:t>
            </a:r>
          </a:p>
        </p:txBody>
      </p:sp>
      <p:sp>
        <p:nvSpPr>
          <p:cNvPr id="59" name="Rectángulo redondeado 58">
            <a:extLst>
              <a:ext uri="{FF2B5EF4-FFF2-40B4-BE49-F238E27FC236}">
                <a16:creationId xmlns:a16="http://schemas.microsoft.com/office/drawing/2014/main" id="{AE8DB2EA-6582-C146-B470-89A353D2A735}"/>
              </a:ext>
            </a:extLst>
          </p:cNvPr>
          <p:cNvSpPr/>
          <p:nvPr/>
        </p:nvSpPr>
        <p:spPr>
          <a:xfrm>
            <a:off x="8010143" y="4707415"/>
            <a:ext cx="1511808" cy="720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MAT</a:t>
            </a:r>
          </a:p>
        </p:txBody>
      </p:sp>
      <p:sp>
        <p:nvSpPr>
          <p:cNvPr id="60" name="Rectángulo redondeado 59">
            <a:extLst>
              <a:ext uri="{FF2B5EF4-FFF2-40B4-BE49-F238E27FC236}">
                <a16:creationId xmlns:a16="http://schemas.microsoft.com/office/drawing/2014/main" id="{DD85EC91-AE02-F04B-B27F-CA852E1AC44B}"/>
              </a:ext>
            </a:extLst>
          </p:cNvPr>
          <p:cNvSpPr/>
          <p:nvPr/>
        </p:nvSpPr>
        <p:spPr>
          <a:xfrm>
            <a:off x="360359" y="4707415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13.00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14.00</a:t>
            </a:r>
          </a:p>
        </p:txBody>
      </p:sp>
      <p:sp>
        <p:nvSpPr>
          <p:cNvPr id="61" name="Rectángulo redondeado 60">
            <a:extLst>
              <a:ext uri="{FF2B5EF4-FFF2-40B4-BE49-F238E27FC236}">
                <a16:creationId xmlns:a16="http://schemas.microsoft.com/office/drawing/2014/main" id="{82009883-1799-6241-95C8-377A2FA11763}"/>
              </a:ext>
            </a:extLst>
          </p:cNvPr>
          <p:cNvSpPr/>
          <p:nvPr/>
        </p:nvSpPr>
        <p:spPr>
          <a:xfrm>
            <a:off x="3157623" y="1512645"/>
            <a:ext cx="1511808" cy="720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 MAT</a:t>
            </a:r>
          </a:p>
        </p:txBody>
      </p:sp>
      <p:sp>
        <p:nvSpPr>
          <p:cNvPr id="62" name="Rectángulo redondeado 61">
            <a:extLst>
              <a:ext uri="{FF2B5EF4-FFF2-40B4-BE49-F238E27FC236}">
                <a16:creationId xmlns:a16="http://schemas.microsoft.com/office/drawing/2014/main" id="{FCE30898-7AA8-334F-B500-5493E05D289C}"/>
              </a:ext>
            </a:extLst>
          </p:cNvPr>
          <p:cNvSpPr/>
          <p:nvPr/>
        </p:nvSpPr>
        <p:spPr>
          <a:xfrm>
            <a:off x="1538629" y="5504211"/>
            <a:ext cx="1511808" cy="720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BG</a:t>
            </a:r>
          </a:p>
        </p:txBody>
      </p:sp>
      <p:sp>
        <p:nvSpPr>
          <p:cNvPr id="63" name="Rectángulo redondeado 62">
            <a:extLst>
              <a:ext uri="{FF2B5EF4-FFF2-40B4-BE49-F238E27FC236}">
                <a16:creationId xmlns:a16="http://schemas.microsoft.com/office/drawing/2014/main" id="{9AC4DB02-D9A3-3F4C-A7A3-226A4F77B059}"/>
              </a:ext>
            </a:extLst>
          </p:cNvPr>
          <p:cNvSpPr/>
          <p:nvPr/>
        </p:nvSpPr>
        <p:spPr>
          <a:xfrm>
            <a:off x="4774385" y="5504211"/>
            <a:ext cx="1511808" cy="720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   BG</a:t>
            </a:r>
          </a:p>
        </p:txBody>
      </p:sp>
      <p:sp>
        <p:nvSpPr>
          <p:cNvPr id="64" name="Rectángulo redondeado 63">
            <a:extLst>
              <a:ext uri="{FF2B5EF4-FFF2-40B4-BE49-F238E27FC236}">
                <a16:creationId xmlns:a16="http://schemas.microsoft.com/office/drawing/2014/main" id="{39CF06B4-D930-C642-B28E-8F859154665C}"/>
              </a:ext>
            </a:extLst>
          </p:cNvPr>
          <p:cNvSpPr/>
          <p:nvPr/>
        </p:nvSpPr>
        <p:spPr>
          <a:xfrm>
            <a:off x="6392263" y="5504211"/>
            <a:ext cx="1511808" cy="72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ROB/FR</a:t>
            </a:r>
          </a:p>
        </p:txBody>
      </p:sp>
      <p:sp>
        <p:nvSpPr>
          <p:cNvPr id="65" name="Rectángulo redondeado 64">
            <a:extLst>
              <a:ext uri="{FF2B5EF4-FFF2-40B4-BE49-F238E27FC236}">
                <a16:creationId xmlns:a16="http://schemas.microsoft.com/office/drawing/2014/main" id="{3B4D08EF-0786-8A4D-88A4-43C85A52AFFC}"/>
              </a:ext>
            </a:extLst>
          </p:cNvPr>
          <p:cNvSpPr/>
          <p:nvPr/>
        </p:nvSpPr>
        <p:spPr>
          <a:xfrm>
            <a:off x="8010143" y="5504211"/>
            <a:ext cx="1511808" cy="720000"/>
          </a:xfrm>
          <a:prstGeom prst="roundRect">
            <a:avLst/>
          </a:prstGeom>
          <a:solidFill>
            <a:srgbClr val="FF4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ln w="1270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EF</a:t>
            </a:r>
          </a:p>
        </p:txBody>
      </p:sp>
      <p:sp>
        <p:nvSpPr>
          <p:cNvPr id="66" name="Rectángulo redondeado 65">
            <a:extLst>
              <a:ext uri="{FF2B5EF4-FFF2-40B4-BE49-F238E27FC236}">
                <a16:creationId xmlns:a16="http://schemas.microsoft.com/office/drawing/2014/main" id="{3DB62411-4D2C-BA48-99F7-9429D488940B}"/>
              </a:ext>
            </a:extLst>
          </p:cNvPr>
          <p:cNvSpPr/>
          <p:nvPr/>
        </p:nvSpPr>
        <p:spPr>
          <a:xfrm>
            <a:off x="360359" y="5504211"/>
            <a:ext cx="1072200" cy="7200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14.00</a:t>
            </a:r>
          </a:p>
          <a:p>
            <a:pPr algn="ctr"/>
            <a:r>
              <a:rPr lang="es-ES" dirty="0">
                <a:latin typeface="HELLOTEXAS" panose="02000603000000000000" pitchFamily="2" charset="0"/>
                <a:ea typeface="HELLOTEXAS" panose="02000603000000000000" pitchFamily="2" charset="0"/>
              </a:rPr>
              <a:t>15.00</a:t>
            </a:r>
          </a:p>
        </p:txBody>
      </p:sp>
      <p:pic>
        <p:nvPicPr>
          <p:cNvPr id="1028" name="Picture 4" descr="vóleibol">
            <a:extLst>
              <a:ext uri="{FF2B5EF4-FFF2-40B4-BE49-F238E27FC236}">
                <a16:creationId xmlns:a16="http://schemas.microsoft.com/office/drawing/2014/main" id="{1D3AE214-F87B-E24E-A6BD-6F4B3ABE5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472" y="80544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vóleibol">
            <a:extLst>
              <a:ext uri="{FF2B5EF4-FFF2-40B4-BE49-F238E27FC236}">
                <a16:creationId xmlns:a16="http://schemas.microsoft.com/office/drawing/2014/main" id="{D68E59B5-D7E2-4B45-AC99-A559B04F9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108" y="80544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vóleibol">
            <a:extLst>
              <a:ext uri="{FF2B5EF4-FFF2-40B4-BE49-F238E27FC236}">
                <a16:creationId xmlns:a16="http://schemas.microsoft.com/office/drawing/2014/main" id="{91135728-5F34-5A44-A567-CF16B3620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566" y="559421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epillo de pintura icono gratis">
            <a:extLst>
              <a:ext uri="{FF2B5EF4-FFF2-40B4-BE49-F238E27FC236}">
                <a16:creationId xmlns:a16="http://schemas.microsoft.com/office/drawing/2014/main" id="{038366D9-5D2B-E446-AECF-117345F2D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107" y="251746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6" descr="Cepillo de pintura icono gratis">
            <a:extLst>
              <a:ext uri="{FF2B5EF4-FFF2-40B4-BE49-F238E27FC236}">
                <a16:creationId xmlns:a16="http://schemas.microsoft.com/office/drawing/2014/main" id="{45366662-09A8-0345-9A16-2CBA85A6C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834" y="94183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úsica icono gratis">
            <a:extLst>
              <a:ext uri="{FF2B5EF4-FFF2-40B4-BE49-F238E27FC236}">
                <a16:creationId xmlns:a16="http://schemas.microsoft.com/office/drawing/2014/main" id="{CDEAC65A-8139-5345-B3BB-39FB5274C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629" y="2458137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música icono gratis">
            <a:extLst>
              <a:ext uri="{FF2B5EF4-FFF2-40B4-BE49-F238E27FC236}">
                <a16:creationId xmlns:a16="http://schemas.microsoft.com/office/drawing/2014/main" id="{D5FACE29-79CA-E948-87DF-8327EE39F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549" y="92138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amaleón icono gratis">
            <a:extLst>
              <a:ext uri="{FF2B5EF4-FFF2-40B4-BE49-F238E27FC236}">
                <a16:creationId xmlns:a16="http://schemas.microsoft.com/office/drawing/2014/main" id="{2BDF1143-D4B2-DB43-8F14-DA1DA4B7F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916" y="63343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10" descr="Camaleón icono gratis">
            <a:extLst>
              <a:ext uri="{FF2B5EF4-FFF2-40B4-BE49-F238E27FC236}">
                <a16:creationId xmlns:a16="http://schemas.microsoft.com/office/drawing/2014/main" id="{B7B91A3E-373C-1D4D-BEA2-D529C1E6A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27" y="5427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0" descr="Camaleón icono gratis">
            <a:extLst>
              <a:ext uri="{FF2B5EF4-FFF2-40B4-BE49-F238E27FC236}">
                <a16:creationId xmlns:a16="http://schemas.microsoft.com/office/drawing/2014/main" id="{0CCCACB9-575E-404B-8202-3488EB9BE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980" y="538955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ran ben icono gratis">
            <a:extLst>
              <a:ext uri="{FF2B5EF4-FFF2-40B4-BE49-F238E27FC236}">
                <a16:creationId xmlns:a16="http://schemas.microsoft.com/office/drawing/2014/main" id="{9045BCEE-5C0C-3241-8609-7EE16EC3B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57" y="4887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2" descr="gran ben icono gratis">
            <a:extLst>
              <a:ext uri="{FF2B5EF4-FFF2-40B4-BE49-F238E27FC236}">
                <a16:creationId xmlns:a16="http://schemas.microsoft.com/office/drawing/2014/main" id="{43077C8A-ECA8-6B45-9923-CBE23FD03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829" y="170023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2" descr="gran ben icono gratis">
            <a:extLst>
              <a:ext uri="{FF2B5EF4-FFF2-40B4-BE49-F238E27FC236}">
                <a16:creationId xmlns:a16="http://schemas.microsoft.com/office/drawing/2014/main" id="{6C5713DB-5E0C-7748-8D58-A9964F23F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933" y="408290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2" descr="gran ben icono gratis">
            <a:extLst>
              <a:ext uri="{FF2B5EF4-FFF2-40B4-BE49-F238E27FC236}">
                <a16:creationId xmlns:a16="http://schemas.microsoft.com/office/drawing/2014/main" id="{147B3166-DBC8-454B-A313-85AA8B36D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166" y="248817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ibro icono gratis">
            <a:extLst>
              <a:ext uri="{FF2B5EF4-FFF2-40B4-BE49-F238E27FC236}">
                <a16:creationId xmlns:a16="http://schemas.microsoft.com/office/drawing/2014/main" id="{DAE59304-F052-5D4A-8F70-C5DFCD69C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435" y="40006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4" descr="libro icono gratis">
            <a:extLst>
              <a:ext uri="{FF2B5EF4-FFF2-40B4-BE49-F238E27FC236}">
                <a16:creationId xmlns:a16="http://schemas.microsoft.com/office/drawing/2014/main" id="{513F2465-0F92-E349-BD4F-FE6562AC2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313" y="4797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4" descr="libro icono gratis">
            <a:extLst>
              <a:ext uri="{FF2B5EF4-FFF2-40B4-BE49-F238E27FC236}">
                <a16:creationId xmlns:a16="http://schemas.microsoft.com/office/drawing/2014/main" id="{DED8A2D2-949D-E243-8D9B-69087B6AF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191" y="476474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4" descr="libro icono gratis">
            <a:extLst>
              <a:ext uri="{FF2B5EF4-FFF2-40B4-BE49-F238E27FC236}">
                <a16:creationId xmlns:a16="http://schemas.microsoft.com/office/drawing/2014/main" id="{3CB734C9-156C-A44B-809E-AC14FB879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641" y="40006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ools">
            <a:extLst>
              <a:ext uri="{FF2B5EF4-FFF2-40B4-BE49-F238E27FC236}">
                <a16:creationId xmlns:a16="http://schemas.microsoft.com/office/drawing/2014/main" id="{AF50F037-55BF-514E-A47F-8F1B5C121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629" y="1627177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16" descr="Tools">
            <a:extLst>
              <a:ext uri="{FF2B5EF4-FFF2-40B4-BE49-F238E27FC236}">
                <a16:creationId xmlns:a16="http://schemas.microsoft.com/office/drawing/2014/main" id="{E27A3FE1-8327-0444-9E4B-B92C092F8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351" y="159742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6" descr="Tools">
            <a:extLst>
              <a:ext uri="{FF2B5EF4-FFF2-40B4-BE49-F238E27FC236}">
                <a16:creationId xmlns:a16="http://schemas.microsoft.com/office/drawing/2014/main" id="{2DD45F3C-A1A1-6A40-88A6-87905CCDB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261" y="4797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16" descr="Tools">
            <a:extLst>
              <a:ext uri="{FF2B5EF4-FFF2-40B4-BE49-F238E27FC236}">
                <a16:creationId xmlns:a16="http://schemas.microsoft.com/office/drawing/2014/main" id="{A79F49A2-724E-D74F-9AE3-FC2D25A3B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141" y="4797415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planeta tierra">
            <a:extLst>
              <a:ext uri="{FF2B5EF4-FFF2-40B4-BE49-F238E27FC236}">
                <a16:creationId xmlns:a16="http://schemas.microsoft.com/office/drawing/2014/main" id="{0DC374B0-E493-A44F-A3AA-36765AC8C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241" y="398018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8" descr="planeta tierra">
            <a:extLst>
              <a:ext uri="{FF2B5EF4-FFF2-40B4-BE49-F238E27FC236}">
                <a16:creationId xmlns:a16="http://schemas.microsoft.com/office/drawing/2014/main" id="{5BDB2C3A-565C-FA41-8176-086C33B07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22" y="241556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8" descr="planeta tierra">
            <a:extLst>
              <a:ext uri="{FF2B5EF4-FFF2-40B4-BE49-F238E27FC236}">
                <a16:creationId xmlns:a16="http://schemas.microsoft.com/office/drawing/2014/main" id="{DCFE8081-1F42-E640-9618-8DE6EF373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323" y="40006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robot icono gratis">
            <a:extLst>
              <a:ext uri="{FF2B5EF4-FFF2-40B4-BE49-F238E27FC236}">
                <a16:creationId xmlns:a16="http://schemas.microsoft.com/office/drawing/2014/main" id="{3FFEEC31-F355-D043-83B1-8D1A3264D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920" y="1430231"/>
            <a:ext cx="453575" cy="45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Eiffel tower">
            <a:extLst>
              <a:ext uri="{FF2B5EF4-FFF2-40B4-BE49-F238E27FC236}">
                <a16:creationId xmlns:a16="http://schemas.microsoft.com/office/drawing/2014/main" id="{8D472938-CA8C-D24C-BD09-75542A6DC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229" y="1786656"/>
            <a:ext cx="453575" cy="45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2" descr="robot icono gratis">
            <a:extLst>
              <a:ext uri="{FF2B5EF4-FFF2-40B4-BE49-F238E27FC236}">
                <a16:creationId xmlns:a16="http://schemas.microsoft.com/office/drawing/2014/main" id="{1533FCA7-B443-FD4A-A520-AF9D0BAF6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532" y="5412317"/>
            <a:ext cx="453575" cy="45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4" descr="Eiffel tower">
            <a:extLst>
              <a:ext uri="{FF2B5EF4-FFF2-40B4-BE49-F238E27FC236}">
                <a16:creationId xmlns:a16="http://schemas.microsoft.com/office/drawing/2014/main" id="{252D4E5B-6198-C649-AA43-F28B5B223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841" y="5768742"/>
            <a:ext cx="453575" cy="45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burbuja de diálogo">
            <a:extLst>
              <a:ext uri="{FF2B5EF4-FFF2-40B4-BE49-F238E27FC236}">
                <a16:creationId xmlns:a16="http://schemas.microsoft.com/office/drawing/2014/main" id="{022592F1-F4D6-B742-9C53-F202C5C89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238" y="553912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orazón">
            <a:extLst>
              <a:ext uri="{FF2B5EF4-FFF2-40B4-BE49-F238E27FC236}">
                <a16:creationId xmlns:a16="http://schemas.microsoft.com/office/drawing/2014/main" id="{9E668A02-1699-554F-B300-16313FA72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000" y="171943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" name="Grupo 80">
            <a:extLst>
              <a:ext uri="{FF2B5EF4-FFF2-40B4-BE49-F238E27FC236}">
                <a16:creationId xmlns:a16="http://schemas.microsoft.com/office/drawing/2014/main" id="{AAF7621C-6CAE-BB4B-970F-B3DBA4D88DE7}"/>
              </a:ext>
            </a:extLst>
          </p:cNvPr>
          <p:cNvGrpSpPr/>
          <p:nvPr/>
        </p:nvGrpSpPr>
        <p:grpSpPr>
          <a:xfrm>
            <a:off x="-1" y="6431997"/>
            <a:ext cx="9906001" cy="435584"/>
            <a:chOff x="241657" y="11711801"/>
            <a:chExt cx="6934055" cy="304903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CC78D8D1-8C8C-604A-AB35-051AA29878D7}"/>
                </a:ext>
              </a:extLst>
            </p:cNvPr>
            <p:cNvSpPr/>
            <p:nvPr/>
          </p:nvSpPr>
          <p:spPr>
            <a:xfrm>
              <a:off x="241657" y="11719832"/>
              <a:ext cx="6934055" cy="2059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/>
            </a:p>
          </p:txBody>
        </p: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66BFF230-AFE4-A643-AD14-F9278FCC30BA}"/>
                </a:ext>
              </a:extLst>
            </p:cNvPr>
            <p:cNvSpPr txBox="1"/>
            <p:nvPr/>
          </p:nvSpPr>
          <p:spPr>
            <a:xfrm>
              <a:off x="4646128" y="11736632"/>
              <a:ext cx="2414779" cy="280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Francisco J. Franco Galvín</a:t>
              </a:r>
            </a:p>
            <a:p>
              <a:pPr algn="r"/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2" name="Grupo 91">
              <a:extLst>
                <a:ext uri="{FF2B5EF4-FFF2-40B4-BE49-F238E27FC236}">
                  <a16:creationId xmlns:a16="http://schemas.microsoft.com/office/drawing/2014/main" id="{CA58E305-393D-F141-9FA7-A107B6B5F5AD}"/>
                </a:ext>
              </a:extLst>
            </p:cNvPr>
            <p:cNvGrpSpPr/>
            <p:nvPr/>
          </p:nvGrpSpPr>
          <p:grpSpPr>
            <a:xfrm>
              <a:off x="2789890" y="11711801"/>
              <a:ext cx="2026158" cy="244165"/>
              <a:chOff x="2549652" y="11711800"/>
              <a:chExt cx="2026158" cy="244165"/>
            </a:xfrm>
          </p:grpSpPr>
          <p:pic>
            <p:nvPicPr>
              <p:cNvPr id="93" name="Gráfico 92">
                <a:extLst>
                  <a:ext uri="{FF2B5EF4-FFF2-40B4-BE49-F238E27FC236}">
                    <a16:creationId xmlns:a16="http://schemas.microsoft.com/office/drawing/2014/main" id="{D489EB31-3AD3-BD4F-81F2-719AB03B38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2549652" y="11727892"/>
                <a:ext cx="501650" cy="176506"/>
              </a:xfrm>
              <a:prstGeom prst="rect">
                <a:avLst/>
              </a:prstGeom>
            </p:spPr>
          </p:pic>
          <p:sp>
            <p:nvSpPr>
              <p:cNvPr id="94" name="CuadroTexto 93">
                <a:extLst>
                  <a:ext uri="{FF2B5EF4-FFF2-40B4-BE49-F238E27FC236}">
                    <a16:creationId xmlns:a16="http://schemas.microsoft.com/office/drawing/2014/main" id="{C438789B-908D-984A-8D60-B41417E9A764}"/>
                  </a:ext>
                </a:extLst>
              </p:cNvPr>
              <p:cNvSpPr txBox="1"/>
              <p:nvPr/>
            </p:nvSpPr>
            <p:spPr>
              <a:xfrm>
                <a:off x="3044189" y="11711800"/>
                <a:ext cx="1531621" cy="244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es-ES" sz="1000" b="1" dirty="0">
                    <a:solidFill>
                      <a:schemeClr val="bg1"/>
                    </a:solidFill>
                    <a:latin typeface="Arial Black" panose="020B0A04020102020204" pitchFamily="34" charset="0"/>
                    <a:cs typeface="Arial" panose="020B0604020202020204" pitchFamily="34" charset="0"/>
                  </a:rPr>
                  <a:t>RECURSOSEP</a:t>
                </a:r>
              </a:p>
              <a:p>
                <a:pPr>
                  <a:lnSpc>
                    <a:spcPts val="1000"/>
                  </a:lnSpc>
                </a:pPr>
                <a:r>
                  <a:rPr lang="es-ES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www.recursosep.com</a:t>
                </a:r>
              </a:p>
            </p:txBody>
          </p:sp>
        </p:grpSp>
      </p:grpSp>
      <p:pic>
        <p:nvPicPr>
          <p:cNvPr id="97" name="Picture 2" descr="Iconos vectoriales gratis - SVG, PSD, PNG, EPS y fuente de iconos - Miles  de iconos gratis.">
            <a:extLst>
              <a:ext uri="{FF2B5EF4-FFF2-40B4-BE49-F238E27FC236}">
                <a16:creationId xmlns:a16="http://schemas.microsoft.com/office/drawing/2014/main" id="{A948EFD2-CE41-2B47-9284-21DCA3E13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23" y="6504844"/>
            <a:ext cx="934123" cy="18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Gráfico 97">
            <a:extLst>
              <a:ext uri="{FF2B5EF4-FFF2-40B4-BE49-F238E27FC236}">
                <a16:creationId xmlns:a16="http://schemas.microsoft.com/office/drawing/2014/main" id="{C7E98D9E-0CD4-1442-BC5D-8C7C16D0005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0782" y="97207"/>
            <a:ext cx="601623" cy="536228"/>
          </a:xfrm>
          <a:prstGeom prst="rect">
            <a:avLst/>
          </a:prstGeom>
        </p:spPr>
      </p:pic>
      <p:grpSp>
        <p:nvGrpSpPr>
          <p:cNvPr id="99" name="Grupo 98">
            <a:extLst>
              <a:ext uri="{FF2B5EF4-FFF2-40B4-BE49-F238E27FC236}">
                <a16:creationId xmlns:a16="http://schemas.microsoft.com/office/drawing/2014/main" id="{2AC9D320-E3DB-A04F-A211-D3DCF3236BF4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0" name="Gráfico 99">
              <a:extLst>
                <a:ext uri="{FF2B5EF4-FFF2-40B4-BE49-F238E27FC236}">
                  <a16:creationId xmlns:a16="http://schemas.microsoft.com/office/drawing/2014/main" id="{733A1C93-6E9E-1643-9F11-EDFFF33C0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id="{02509A92-CACB-894A-B559-56D15E3BDBDB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33486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96</Words>
  <Application>Microsoft Macintosh PowerPoint</Application>
  <PresentationFormat>A4 (210 x 297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HELLOTEXAS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franfrancogalvin@gmail.com</dc:creator>
  <cp:lastModifiedBy>franfrancogalvin@gmail.com</cp:lastModifiedBy>
  <cp:revision>5</cp:revision>
  <cp:lastPrinted>2021-09-15T10:48:47Z</cp:lastPrinted>
  <dcterms:created xsi:type="dcterms:W3CDTF">2021-09-15T08:06:15Z</dcterms:created>
  <dcterms:modified xsi:type="dcterms:W3CDTF">2021-09-15T21:39:56Z</dcterms:modified>
</cp:coreProperties>
</file>