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7"/>
    <p:sldId id="257" r:id="rId48"/>
    <p:sldId id="258" r:id="rId49"/>
    <p:sldId id="259" r:id="rId50"/>
    <p:sldId id="260" r:id="rId51"/>
    <p:sldId id="261" r:id="rId52"/>
    <p:sldId id="262" r:id="rId53"/>
    <p:sldId id="263" r:id="rId54"/>
    <p:sldId id="264" r:id="rId55"/>
    <p:sldId id="265" r:id="rId56"/>
    <p:sldId id="266" r:id="rId57"/>
    <p:sldId id="267" r:id="rId58"/>
  </p:sldIdLst>
  <p:sldSz cx="10693400" cy="7556500"/>
  <p:notesSz cx="6858000" cy="9144000"/>
  <p:embeddedFontLst>
    <p:embeddedFont>
      <p:font typeface="Raleway Heavy" charset="1" panose="020B0003030101060003"/>
      <p:regular r:id="rId6"/>
    </p:embeddedFont>
    <p:embeddedFont>
      <p:font typeface="Arimo" charset="1" panose="020B0604020202020204"/>
      <p:regular r:id="rId7"/>
    </p:embeddedFont>
    <p:embeddedFont>
      <p:font typeface="Arimo Bold" charset="1" panose="020B0704020202020204"/>
      <p:regular r:id="rId8"/>
    </p:embeddedFont>
    <p:embeddedFont>
      <p:font typeface="Arimo Italics" charset="1" panose="020B0604020202090204"/>
      <p:regular r:id="rId9"/>
    </p:embeddedFont>
    <p:embeddedFont>
      <p:font typeface="Arimo Bold Italics" charset="1" panose="020B0704020202090204"/>
      <p:regular r:id="rId10"/>
    </p:embeddedFont>
    <p:embeddedFont>
      <p:font typeface="Mansalva" charset="1" panose="00000000000000000000"/>
      <p:regular r:id="rId11"/>
    </p:embeddedFont>
    <p:embeddedFont>
      <p:font typeface="Open Sans Light" charset="1" panose="020B0306030504020204"/>
      <p:regular r:id="rId12"/>
    </p:embeddedFont>
    <p:embeddedFont>
      <p:font typeface="Open Sans Light Bold" charset="1" panose="020B0806030504020204"/>
      <p:regular r:id="rId13"/>
    </p:embeddedFont>
    <p:embeddedFont>
      <p:font typeface="Open Sans Light Italics" charset="1" panose="020B0306030504020204"/>
      <p:regular r:id="rId14"/>
    </p:embeddedFont>
    <p:embeddedFont>
      <p:font typeface="Open Sans Light Bold Italics" charset="1" panose="020B0806030504020204"/>
      <p:regular r:id="rId15"/>
    </p:embeddedFont>
    <p:embeddedFont>
      <p:font typeface="Open Sans Extra Bold" charset="1" panose="020B0906030804020204"/>
      <p:regular r:id="rId16"/>
    </p:embeddedFont>
    <p:embeddedFont>
      <p:font typeface="Open Sans Extra Bold Italics" charset="1" panose="020B0906030804020204"/>
      <p:regular r:id="rId17"/>
    </p:embeddedFont>
    <p:embeddedFont>
      <p:font typeface="Handy Casual" charset="1" panose="00000500000000000000"/>
      <p:regular r:id="rId18"/>
    </p:embeddedFont>
    <p:embeddedFont>
      <p:font typeface="Adigiana Toybox" charset="1" panose="02000500000000000000"/>
      <p:regular r:id="rId19"/>
    </p:embeddedFont>
    <p:embeddedFont>
      <p:font typeface="Adigiana Toybox Bold" charset="1" panose="02000500000000000000"/>
      <p:regular r:id="rId20"/>
    </p:embeddedFont>
    <p:embeddedFont>
      <p:font typeface="Adigiana Toybox Italics" charset="1" panose="02000500000000000000"/>
      <p:regular r:id="rId21"/>
    </p:embeddedFont>
    <p:embeddedFont>
      <p:font typeface="Adigiana Toybox Bold Italics" charset="1" panose="02000500000000000000"/>
      <p:regular r:id="rId22"/>
    </p:embeddedFont>
    <p:embeddedFont>
      <p:font typeface="Montserrat" charset="1" panose="00000500000000000000"/>
      <p:regular r:id="rId23"/>
    </p:embeddedFont>
    <p:embeddedFont>
      <p:font typeface="Montserrat Bold" charset="1" panose="00000600000000000000"/>
      <p:regular r:id="rId24"/>
    </p:embeddedFont>
    <p:embeddedFont>
      <p:font typeface="Montserrat Italics" charset="1" panose="00000500000000000000"/>
      <p:regular r:id="rId25"/>
    </p:embeddedFont>
    <p:embeddedFont>
      <p:font typeface="Montserrat Bold Italics" charset="1" panose="00000600000000000000"/>
      <p:regular r:id="rId26"/>
    </p:embeddedFont>
    <p:embeddedFont>
      <p:font typeface="Le Petit Cochon" charset="1" panose="00000500000000000000"/>
      <p:regular r:id="rId27"/>
    </p:embeddedFont>
    <p:embeddedFont>
      <p:font typeface="Poppins Medium" charset="1" panose="00000600000000000000"/>
      <p:regular r:id="rId28"/>
    </p:embeddedFont>
    <p:embeddedFont>
      <p:font typeface="Poppins Medium Bold" charset="1" panose="00000700000000000000"/>
      <p:regular r:id="rId29"/>
    </p:embeddedFont>
    <p:embeddedFont>
      <p:font typeface="Poppins Medium Italics" charset="1" panose="00000600000000000000"/>
      <p:regular r:id="rId30"/>
    </p:embeddedFont>
    <p:embeddedFont>
      <p:font typeface="Poppins Medium Bold Italics" charset="1" panose="00000700000000000000"/>
      <p:regular r:id="rId31"/>
    </p:embeddedFont>
    <p:embeddedFont>
      <p:font typeface="Poppins ExtraBold" charset="1" panose="00000900000000000000"/>
      <p:regular r:id="rId32"/>
    </p:embeddedFont>
    <p:embeddedFont>
      <p:font typeface="Poppins ExtraBold Bold" charset="1" panose="00000A00000000000000"/>
      <p:regular r:id="rId33"/>
    </p:embeddedFont>
    <p:embeddedFont>
      <p:font typeface="Poppins ExtraBold Italics" charset="1" panose="00000900000000000000"/>
      <p:regular r:id="rId34"/>
    </p:embeddedFont>
    <p:embeddedFont>
      <p:font typeface="Poppins ExtraBold Bold Italics" charset="1" panose="00000A00000000000000"/>
      <p:regular r:id="rId35"/>
    </p:embeddedFont>
    <p:embeddedFont>
      <p:font typeface="Lazydog" charset="1" panose="00000000000000000000"/>
      <p:regular r:id="rId36"/>
    </p:embeddedFont>
    <p:embeddedFont>
      <p:font typeface="More Sugar" charset="1" panose="00000000000000000000"/>
      <p:regular r:id="rId37"/>
    </p:embeddedFont>
    <p:embeddedFont>
      <p:font typeface="Genty Sans" charset="1" panose="00000600000000000000"/>
      <p:regular r:id="rId38"/>
    </p:embeddedFont>
    <p:embeddedFont>
      <p:font typeface="Marykate" charset="1" panose="00000000000000000000"/>
      <p:regular r:id="rId39"/>
    </p:embeddedFont>
    <p:embeddedFont>
      <p:font typeface="TT Rounds Neue" charset="1" panose="02000503040000020003"/>
      <p:regular r:id="rId40"/>
    </p:embeddedFont>
    <p:embeddedFont>
      <p:font typeface="TT Rounds Neue Bold" charset="1" panose="02000803020000020004"/>
      <p:regular r:id="rId41"/>
    </p:embeddedFont>
    <p:embeddedFont>
      <p:font typeface="TT Rounds Neue Italics" charset="1" panose="02000503040000090003"/>
      <p:regular r:id="rId42"/>
    </p:embeddedFont>
    <p:embeddedFont>
      <p:font typeface="TT Rounds Neue Bold Italics" charset="1" panose="02000803040000090004"/>
      <p:regular r:id="rId43"/>
    </p:embeddedFont>
    <p:embeddedFont>
      <p:font typeface="Feel Free Playful" charset="1" panose="00000000000000000000"/>
      <p:regular r:id="rId44"/>
    </p:embeddedFont>
    <p:embeddedFont>
      <p:font typeface="Mango AC" charset="1" panose="00000000000000000000"/>
      <p:regular r:id="rId45"/>
    </p:embeddedFont>
    <p:embeddedFont>
      <p:font typeface="Medula One" charset="1" panose="0200000000000000000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slides/slide1.xml" Type="http://schemas.openxmlformats.org/officeDocument/2006/relationships/slide"/><Relationship Id="rId48" Target="slides/slide2.xml" Type="http://schemas.openxmlformats.org/officeDocument/2006/relationships/slide"/><Relationship Id="rId49" Target="slides/slide3.xml" Type="http://schemas.openxmlformats.org/officeDocument/2006/relationships/slide"/><Relationship Id="rId5" Target="tableStyles.xml" Type="http://schemas.openxmlformats.org/officeDocument/2006/relationships/tableStyles"/><Relationship Id="rId50" Target="slides/slide4.xml" Type="http://schemas.openxmlformats.org/officeDocument/2006/relationships/slide"/><Relationship Id="rId51" Target="slides/slide5.xml" Type="http://schemas.openxmlformats.org/officeDocument/2006/relationships/slide"/><Relationship Id="rId52" Target="slides/slide6.xml" Type="http://schemas.openxmlformats.org/officeDocument/2006/relationships/slide"/><Relationship Id="rId53" Target="slides/slide7.xml" Type="http://schemas.openxmlformats.org/officeDocument/2006/relationships/slide"/><Relationship Id="rId54" Target="slides/slide8.xml" Type="http://schemas.openxmlformats.org/officeDocument/2006/relationships/slide"/><Relationship Id="rId55" Target="slides/slide9.xml" Type="http://schemas.openxmlformats.org/officeDocument/2006/relationships/slide"/><Relationship Id="rId56" Target="slides/slide10.xml" Type="http://schemas.openxmlformats.org/officeDocument/2006/relationships/slide"/><Relationship Id="rId57" Target="slides/slide11.xml" Type="http://schemas.openxmlformats.org/officeDocument/2006/relationships/slide"/><Relationship Id="rId58" Target="slides/slide12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27" Target="../media/image26.png" Type="http://schemas.openxmlformats.org/officeDocument/2006/relationships/image"/><Relationship Id="rId28" Target="../media/image27.svg" Type="http://schemas.openxmlformats.org/officeDocument/2006/relationships/image"/><Relationship Id="rId29" Target="../media/image28.png" Type="http://schemas.openxmlformats.org/officeDocument/2006/relationships/image"/><Relationship Id="rId3" Target="../media/image2.png" Type="http://schemas.openxmlformats.org/officeDocument/2006/relationships/image"/><Relationship Id="rId30" Target="../media/image29.svg" Type="http://schemas.openxmlformats.org/officeDocument/2006/relationships/image"/><Relationship Id="rId31" Target="../media/image30.png" Type="http://schemas.openxmlformats.org/officeDocument/2006/relationships/image"/><Relationship Id="rId32" Target="../media/image31.svg" Type="http://schemas.openxmlformats.org/officeDocument/2006/relationships/image"/><Relationship Id="rId33" Target="../media/image32.png" Type="http://schemas.openxmlformats.org/officeDocument/2006/relationships/image"/><Relationship Id="rId34" Target="../media/image33.svg" Type="http://schemas.openxmlformats.org/officeDocument/2006/relationships/image"/><Relationship Id="rId35" Target="../media/image34.png" Type="http://schemas.openxmlformats.org/officeDocument/2006/relationships/image"/><Relationship Id="rId36" Target="../media/image35.png" Type="http://schemas.openxmlformats.org/officeDocument/2006/relationships/image"/><Relationship Id="rId37" Target="../media/image36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7.png" Type="http://schemas.openxmlformats.org/officeDocument/2006/relationships/image"/><Relationship Id="rId11" Target="../media/image168.svg" Type="http://schemas.openxmlformats.org/officeDocument/2006/relationships/image"/><Relationship Id="rId12" Target="../media/image169.png" Type="http://schemas.openxmlformats.org/officeDocument/2006/relationships/image"/><Relationship Id="rId13" Target="../media/image170.svg" Type="http://schemas.openxmlformats.org/officeDocument/2006/relationships/image"/><Relationship Id="rId14" Target="../media/image171.png" Type="http://schemas.openxmlformats.org/officeDocument/2006/relationships/image"/><Relationship Id="rId15" Target="../media/image172.svg" Type="http://schemas.openxmlformats.org/officeDocument/2006/relationships/image"/><Relationship Id="rId16" Target="../media/image173.png" Type="http://schemas.openxmlformats.org/officeDocument/2006/relationships/image"/><Relationship Id="rId17" Target="../media/image174.svg" Type="http://schemas.openxmlformats.org/officeDocument/2006/relationships/image"/><Relationship Id="rId18" Target="../media/image175.png" Type="http://schemas.openxmlformats.org/officeDocument/2006/relationships/image"/><Relationship Id="rId19" Target="../media/image176.svg" Type="http://schemas.openxmlformats.org/officeDocument/2006/relationships/image"/><Relationship Id="rId2" Target="../media/image159.png" Type="http://schemas.openxmlformats.org/officeDocument/2006/relationships/image"/><Relationship Id="rId20" Target="../media/image177.png" Type="http://schemas.openxmlformats.org/officeDocument/2006/relationships/image"/><Relationship Id="rId21" Target="../media/image178.svg" Type="http://schemas.openxmlformats.org/officeDocument/2006/relationships/image"/><Relationship Id="rId22" Target="../media/image179.png" Type="http://schemas.openxmlformats.org/officeDocument/2006/relationships/image"/><Relationship Id="rId3" Target="../media/image160.svg" Type="http://schemas.openxmlformats.org/officeDocument/2006/relationships/image"/><Relationship Id="rId4" Target="../media/image161.png" Type="http://schemas.openxmlformats.org/officeDocument/2006/relationships/image"/><Relationship Id="rId5" Target="../media/image162.svg" Type="http://schemas.openxmlformats.org/officeDocument/2006/relationships/image"/><Relationship Id="rId6" Target="../media/image163.png" Type="http://schemas.openxmlformats.org/officeDocument/2006/relationships/image"/><Relationship Id="rId7" Target="../media/image164.svg" Type="http://schemas.openxmlformats.org/officeDocument/2006/relationships/image"/><Relationship Id="rId8" Target="../media/image165.png" Type="http://schemas.openxmlformats.org/officeDocument/2006/relationships/image"/><Relationship Id="rId9" Target="../media/image166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8.png" Type="http://schemas.openxmlformats.org/officeDocument/2006/relationships/image"/><Relationship Id="rId11" Target="../media/image189.svg" Type="http://schemas.openxmlformats.org/officeDocument/2006/relationships/image"/><Relationship Id="rId2" Target="../media/image180.png" Type="http://schemas.openxmlformats.org/officeDocument/2006/relationships/image"/><Relationship Id="rId3" Target="../media/image181.svg" Type="http://schemas.openxmlformats.org/officeDocument/2006/relationships/image"/><Relationship Id="rId4" Target="../media/image182.png" Type="http://schemas.openxmlformats.org/officeDocument/2006/relationships/image"/><Relationship Id="rId5" Target="../media/image183.svg" Type="http://schemas.openxmlformats.org/officeDocument/2006/relationships/image"/><Relationship Id="rId6" Target="../media/image184.png" Type="http://schemas.openxmlformats.org/officeDocument/2006/relationships/image"/><Relationship Id="rId7" Target="../media/image185.svg" Type="http://schemas.openxmlformats.org/officeDocument/2006/relationships/image"/><Relationship Id="rId8" Target="../media/image186.png" Type="http://schemas.openxmlformats.org/officeDocument/2006/relationships/image"/><Relationship Id="rId9" Target="../media/image187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0.png" Type="http://schemas.openxmlformats.org/officeDocument/2006/relationships/image"/><Relationship Id="rId3" Target="../media/image191.svg" Type="http://schemas.openxmlformats.org/officeDocument/2006/relationships/image"/><Relationship Id="rId4" Target="../media/image192.png" Type="http://schemas.openxmlformats.org/officeDocument/2006/relationships/image"/><Relationship Id="rId5" Target="../media/image19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11" Target="../media/image46.svg" Type="http://schemas.openxmlformats.org/officeDocument/2006/relationships/image"/><Relationship Id="rId12" Target="../media/image47.png" Type="http://schemas.openxmlformats.org/officeDocument/2006/relationships/image"/><Relationship Id="rId13" Target="../media/image48.svg" Type="http://schemas.openxmlformats.org/officeDocument/2006/relationships/image"/><Relationship Id="rId14" Target="../media/image49.png" Type="http://schemas.openxmlformats.org/officeDocument/2006/relationships/image"/><Relationship Id="rId15" Target="../media/image50.svg" Type="http://schemas.openxmlformats.org/officeDocument/2006/relationships/image"/><Relationship Id="rId16" Target="../media/image51.png" Type="http://schemas.openxmlformats.org/officeDocument/2006/relationships/image"/><Relationship Id="rId17" Target="../media/image52.svg" Type="http://schemas.openxmlformats.org/officeDocument/2006/relationships/image"/><Relationship Id="rId18" Target="../media/image53.png" Type="http://schemas.openxmlformats.org/officeDocument/2006/relationships/image"/><Relationship Id="rId19" Target="../media/image54.svg" Type="http://schemas.openxmlformats.org/officeDocument/2006/relationships/image"/><Relationship Id="rId2" Target="../media/image37.png" Type="http://schemas.openxmlformats.org/officeDocument/2006/relationships/image"/><Relationship Id="rId20" Target="../media/image55.png" Type="http://schemas.openxmlformats.org/officeDocument/2006/relationships/image"/><Relationship Id="rId21" Target="../media/image56.svg" Type="http://schemas.openxmlformats.org/officeDocument/2006/relationships/image"/><Relationship Id="rId3" Target="../media/image38.svg" Type="http://schemas.openxmlformats.org/officeDocument/2006/relationships/image"/><Relationship Id="rId4" Target="../media/image39.png" Type="http://schemas.openxmlformats.org/officeDocument/2006/relationships/image"/><Relationship Id="rId5" Target="../media/image40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43.png" Type="http://schemas.openxmlformats.org/officeDocument/2006/relationships/image"/><Relationship Id="rId9" Target="../media/image4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5.png" Type="http://schemas.openxmlformats.org/officeDocument/2006/relationships/image"/><Relationship Id="rId11" Target="../media/image66.png" Type="http://schemas.openxmlformats.org/officeDocument/2006/relationships/image"/><Relationship Id="rId2" Target="../media/image57.jpeg" Type="http://schemas.openxmlformats.org/officeDocument/2006/relationships/image"/><Relationship Id="rId3" Target="../media/image58.png" Type="http://schemas.openxmlformats.org/officeDocument/2006/relationships/image"/><Relationship Id="rId4" Target="../media/image59.svg" Type="http://schemas.openxmlformats.org/officeDocument/2006/relationships/image"/><Relationship Id="rId5" Target="../media/image60.png" Type="http://schemas.openxmlformats.org/officeDocument/2006/relationships/image"/><Relationship Id="rId6" Target="../media/image61.svg" Type="http://schemas.openxmlformats.org/officeDocument/2006/relationships/image"/><Relationship Id="rId7" Target="../media/image62.png" Type="http://schemas.openxmlformats.org/officeDocument/2006/relationships/image"/><Relationship Id="rId8" Target="../media/image63.svg" Type="http://schemas.openxmlformats.org/officeDocument/2006/relationships/image"/><Relationship Id="rId9" Target="../media/image6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5.png" Type="http://schemas.openxmlformats.org/officeDocument/2006/relationships/image"/><Relationship Id="rId11" Target="../media/image76.svg" Type="http://schemas.openxmlformats.org/officeDocument/2006/relationships/image"/><Relationship Id="rId12" Target="../media/image77.png" Type="http://schemas.openxmlformats.org/officeDocument/2006/relationships/image"/><Relationship Id="rId13" Target="../media/image78.svg" Type="http://schemas.openxmlformats.org/officeDocument/2006/relationships/image"/><Relationship Id="rId14" Target="../media/image79.png" Type="http://schemas.openxmlformats.org/officeDocument/2006/relationships/image"/><Relationship Id="rId15" Target="../media/image80.svg" Type="http://schemas.openxmlformats.org/officeDocument/2006/relationships/image"/><Relationship Id="rId16" Target="../media/image81.png" Type="http://schemas.openxmlformats.org/officeDocument/2006/relationships/image"/><Relationship Id="rId17" Target="../media/image82.svg" Type="http://schemas.openxmlformats.org/officeDocument/2006/relationships/image"/><Relationship Id="rId18" Target="../media/image83.png" Type="http://schemas.openxmlformats.org/officeDocument/2006/relationships/image"/><Relationship Id="rId19" Target="../media/image84.svg" Type="http://schemas.openxmlformats.org/officeDocument/2006/relationships/image"/><Relationship Id="rId2" Target="../media/image67.png" Type="http://schemas.openxmlformats.org/officeDocument/2006/relationships/image"/><Relationship Id="rId20" Target="../media/image85.png" Type="http://schemas.openxmlformats.org/officeDocument/2006/relationships/image"/><Relationship Id="rId21" Target="../media/image86.svg" Type="http://schemas.openxmlformats.org/officeDocument/2006/relationships/image"/><Relationship Id="rId22" Target="../media/image87.png" Type="http://schemas.openxmlformats.org/officeDocument/2006/relationships/image"/><Relationship Id="rId23" Target="../media/image88.svg" Type="http://schemas.openxmlformats.org/officeDocument/2006/relationships/image"/><Relationship Id="rId3" Target="../media/image68.svg" Type="http://schemas.openxmlformats.org/officeDocument/2006/relationships/image"/><Relationship Id="rId4" Target="../media/image69.png" Type="http://schemas.openxmlformats.org/officeDocument/2006/relationships/image"/><Relationship Id="rId5" Target="../media/image70.svg" Type="http://schemas.openxmlformats.org/officeDocument/2006/relationships/image"/><Relationship Id="rId6" Target="../media/image71.png" Type="http://schemas.openxmlformats.org/officeDocument/2006/relationships/image"/><Relationship Id="rId7" Target="../media/image72.svg" Type="http://schemas.openxmlformats.org/officeDocument/2006/relationships/image"/><Relationship Id="rId8" Target="../media/image73.png" Type="http://schemas.openxmlformats.org/officeDocument/2006/relationships/image"/><Relationship Id="rId9" Target="../media/image7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9.png" Type="http://schemas.openxmlformats.org/officeDocument/2006/relationships/image"/><Relationship Id="rId3" Target="../media/image90.svg" Type="http://schemas.openxmlformats.org/officeDocument/2006/relationships/image"/><Relationship Id="rId4" Target="../media/image91.png" Type="http://schemas.openxmlformats.org/officeDocument/2006/relationships/image"/><Relationship Id="rId5" Target="../media/image92.svg" Type="http://schemas.openxmlformats.org/officeDocument/2006/relationships/image"/><Relationship Id="rId6" Target="../media/image93.png" Type="http://schemas.openxmlformats.org/officeDocument/2006/relationships/image"/><Relationship Id="rId7" Target="../media/image94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1.png" Type="http://schemas.openxmlformats.org/officeDocument/2006/relationships/image"/><Relationship Id="rId11" Target="../media/image92.svg" Type="http://schemas.openxmlformats.org/officeDocument/2006/relationships/image"/><Relationship Id="rId12" Target="../media/image103.png" Type="http://schemas.openxmlformats.org/officeDocument/2006/relationships/image"/><Relationship Id="rId13" Target="../media/image104.svg" Type="http://schemas.openxmlformats.org/officeDocument/2006/relationships/image"/><Relationship Id="rId14" Target="../media/image105.png" Type="http://schemas.openxmlformats.org/officeDocument/2006/relationships/image"/><Relationship Id="rId15" Target="../media/image106.svg" Type="http://schemas.openxmlformats.org/officeDocument/2006/relationships/image"/><Relationship Id="rId16" Target="../media/image107.png" Type="http://schemas.openxmlformats.org/officeDocument/2006/relationships/image"/><Relationship Id="rId17" Target="../media/image108.svg" Type="http://schemas.openxmlformats.org/officeDocument/2006/relationships/image"/><Relationship Id="rId18" Target="../media/image109.png" Type="http://schemas.openxmlformats.org/officeDocument/2006/relationships/image"/><Relationship Id="rId19" Target="../media/image110.svg" Type="http://schemas.openxmlformats.org/officeDocument/2006/relationships/image"/><Relationship Id="rId2" Target="../media/image95.png" Type="http://schemas.openxmlformats.org/officeDocument/2006/relationships/image"/><Relationship Id="rId20" Target="../media/image111.png" Type="http://schemas.openxmlformats.org/officeDocument/2006/relationships/image"/><Relationship Id="rId21" Target="../media/image112.svg" Type="http://schemas.openxmlformats.org/officeDocument/2006/relationships/image"/><Relationship Id="rId3" Target="../media/image96.svg" Type="http://schemas.openxmlformats.org/officeDocument/2006/relationships/image"/><Relationship Id="rId4" Target="../media/image97.png" Type="http://schemas.openxmlformats.org/officeDocument/2006/relationships/image"/><Relationship Id="rId5" Target="../media/image98.svg" Type="http://schemas.openxmlformats.org/officeDocument/2006/relationships/image"/><Relationship Id="rId6" Target="../media/image99.png" Type="http://schemas.openxmlformats.org/officeDocument/2006/relationships/image"/><Relationship Id="rId7" Target="../media/image100.svg" Type="http://schemas.openxmlformats.org/officeDocument/2006/relationships/image"/><Relationship Id="rId8" Target="../media/image101.png" Type="http://schemas.openxmlformats.org/officeDocument/2006/relationships/image"/><Relationship Id="rId9" Target="../media/image102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1.png" Type="http://schemas.openxmlformats.org/officeDocument/2006/relationships/image"/><Relationship Id="rId11" Target="../media/image122.svg" Type="http://schemas.openxmlformats.org/officeDocument/2006/relationships/image"/><Relationship Id="rId12" Target="../media/image123.png" Type="http://schemas.openxmlformats.org/officeDocument/2006/relationships/image"/><Relationship Id="rId13" Target="../media/image124.svg" Type="http://schemas.openxmlformats.org/officeDocument/2006/relationships/image"/><Relationship Id="rId2" Target="../media/image113.png" Type="http://schemas.openxmlformats.org/officeDocument/2006/relationships/image"/><Relationship Id="rId3" Target="../media/image114.svg" Type="http://schemas.openxmlformats.org/officeDocument/2006/relationships/image"/><Relationship Id="rId4" Target="../media/image115.png" Type="http://schemas.openxmlformats.org/officeDocument/2006/relationships/image"/><Relationship Id="rId5" Target="../media/image116.svg" Type="http://schemas.openxmlformats.org/officeDocument/2006/relationships/image"/><Relationship Id="rId6" Target="../media/image117.png" Type="http://schemas.openxmlformats.org/officeDocument/2006/relationships/image"/><Relationship Id="rId7" Target="../media/image118.svg" Type="http://schemas.openxmlformats.org/officeDocument/2006/relationships/image"/><Relationship Id="rId8" Target="../media/image119.png" Type="http://schemas.openxmlformats.org/officeDocument/2006/relationships/image"/><Relationship Id="rId9" Target="../media/image120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3.png" Type="http://schemas.openxmlformats.org/officeDocument/2006/relationships/image"/><Relationship Id="rId11" Target="../media/image134.svg" Type="http://schemas.openxmlformats.org/officeDocument/2006/relationships/image"/><Relationship Id="rId12" Target="../media/image135.png" Type="http://schemas.openxmlformats.org/officeDocument/2006/relationships/image"/><Relationship Id="rId13" Target="../media/image136.svg" Type="http://schemas.openxmlformats.org/officeDocument/2006/relationships/image"/><Relationship Id="rId14" Target="../media/image137.png" Type="http://schemas.openxmlformats.org/officeDocument/2006/relationships/image"/><Relationship Id="rId15" Target="../media/image138.svg" Type="http://schemas.openxmlformats.org/officeDocument/2006/relationships/image"/><Relationship Id="rId2" Target="../media/image125.png" Type="http://schemas.openxmlformats.org/officeDocument/2006/relationships/image"/><Relationship Id="rId3" Target="../media/image126.svg" Type="http://schemas.openxmlformats.org/officeDocument/2006/relationships/image"/><Relationship Id="rId4" Target="../media/image127.png" Type="http://schemas.openxmlformats.org/officeDocument/2006/relationships/image"/><Relationship Id="rId5" Target="../media/image128.svg" Type="http://schemas.openxmlformats.org/officeDocument/2006/relationships/image"/><Relationship Id="rId6" Target="../media/image129.png" Type="http://schemas.openxmlformats.org/officeDocument/2006/relationships/image"/><Relationship Id="rId7" Target="../media/image130.svg" Type="http://schemas.openxmlformats.org/officeDocument/2006/relationships/image"/><Relationship Id="rId8" Target="../media/image131.png" Type="http://schemas.openxmlformats.org/officeDocument/2006/relationships/image"/><Relationship Id="rId9" Target="../media/image13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7.png" Type="http://schemas.openxmlformats.org/officeDocument/2006/relationships/image"/><Relationship Id="rId11" Target="../media/image148.svg" Type="http://schemas.openxmlformats.org/officeDocument/2006/relationships/image"/><Relationship Id="rId12" Target="../media/image149.png" Type="http://schemas.openxmlformats.org/officeDocument/2006/relationships/image"/><Relationship Id="rId13" Target="../media/image150.svg" Type="http://schemas.openxmlformats.org/officeDocument/2006/relationships/image"/><Relationship Id="rId14" Target="../media/image151.png" Type="http://schemas.openxmlformats.org/officeDocument/2006/relationships/image"/><Relationship Id="rId15" Target="../media/image152.svg" Type="http://schemas.openxmlformats.org/officeDocument/2006/relationships/image"/><Relationship Id="rId16" Target="../media/image153.png" Type="http://schemas.openxmlformats.org/officeDocument/2006/relationships/image"/><Relationship Id="rId17" Target="../media/image154.svg" Type="http://schemas.openxmlformats.org/officeDocument/2006/relationships/image"/><Relationship Id="rId18" Target="../media/image155.png" Type="http://schemas.openxmlformats.org/officeDocument/2006/relationships/image"/><Relationship Id="rId19" Target="../media/image156.svg" Type="http://schemas.openxmlformats.org/officeDocument/2006/relationships/image"/><Relationship Id="rId2" Target="../media/image139.png" Type="http://schemas.openxmlformats.org/officeDocument/2006/relationships/image"/><Relationship Id="rId20" Target="../media/image157.png" Type="http://schemas.openxmlformats.org/officeDocument/2006/relationships/image"/><Relationship Id="rId21" Target="../media/image158.svg" Type="http://schemas.openxmlformats.org/officeDocument/2006/relationships/image"/><Relationship Id="rId3" Target="../media/image140.svg" Type="http://schemas.openxmlformats.org/officeDocument/2006/relationships/image"/><Relationship Id="rId4" Target="../media/image141.png" Type="http://schemas.openxmlformats.org/officeDocument/2006/relationships/image"/><Relationship Id="rId5" Target="../media/image142.svg" Type="http://schemas.openxmlformats.org/officeDocument/2006/relationships/image"/><Relationship Id="rId6" Target="../media/image143.png" Type="http://schemas.openxmlformats.org/officeDocument/2006/relationships/image"/><Relationship Id="rId7" Target="../media/image144.svg" Type="http://schemas.openxmlformats.org/officeDocument/2006/relationships/image"/><Relationship Id="rId8" Target="../media/image145.png" Type="http://schemas.openxmlformats.org/officeDocument/2006/relationships/image"/><Relationship Id="rId9" Target="../media/image14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6098" t="2147" r="16499" b="2661"/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255008">
            <a:off x="9468696" y="1233996"/>
            <a:ext cx="2446609" cy="237932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185643" y="6539976"/>
            <a:ext cx="2400059" cy="257034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554679">
            <a:off x="-1229916" y="4996306"/>
            <a:ext cx="2012615" cy="2093748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9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8100000">
            <a:off x="9206813" y="6649390"/>
            <a:ext cx="1907500" cy="1963964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6142" y="6898407"/>
            <a:ext cx="1852434" cy="192211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713963">
            <a:off x="6225164" y="7019744"/>
            <a:ext cx="2540514" cy="2688375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960851">
            <a:off x="5396298" y="6873198"/>
            <a:ext cx="2271780" cy="30240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705047">
            <a:off x="-1240382" y="2387847"/>
            <a:ext cx="1880892" cy="2180745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7167032">
            <a:off x="3313943" y="-1540263"/>
            <a:ext cx="2134608" cy="2129271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160563" y="3813482"/>
            <a:ext cx="1910900" cy="2054731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762830">
            <a:off x="9728554" y="-1843627"/>
            <a:ext cx="2143260" cy="30240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9350385">
            <a:off x="10361563" y="4487855"/>
            <a:ext cx="1374039" cy="1935266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27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4775023">
            <a:off x="-972771" y="-1087002"/>
            <a:ext cx="2418714" cy="2629037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4305394">
            <a:off x="2439159" y="-1319413"/>
            <a:ext cx="1624213" cy="2075671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31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9443746">
            <a:off x="5947013" y="-1374307"/>
            <a:ext cx="2889109" cy="2787990"/>
          </a:xfrm>
          <a:prstGeom prst="rect">
            <a:avLst/>
          </a:prstGeom>
        </p:spPr>
      </p:pic>
      <p:grpSp>
        <p:nvGrpSpPr>
          <p:cNvPr name="Group 18" id="18"/>
          <p:cNvGrpSpPr/>
          <p:nvPr/>
        </p:nvGrpSpPr>
        <p:grpSpPr>
          <a:xfrm rot="0">
            <a:off x="784576" y="1085172"/>
            <a:ext cx="8956210" cy="5534378"/>
            <a:chOff x="0" y="0"/>
            <a:chExt cx="3209703" cy="1983396"/>
          </a:xfrm>
        </p:grpSpPr>
        <p:sp>
          <p:nvSpPr>
            <p:cNvPr name="Freeform 19" id="19"/>
            <p:cNvSpPr/>
            <p:nvPr/>
          </p:nvSpPr>
          <p:spPr>
            <a:xfrm>
              <a:off x="0" y="0"/>
              <a:ext cx="3209704" cy="1983396"/>
            </a:xfrm>
            <a:custGeom>
              <a:avLst/>
              <a:gdLst/>
              <a:ahLst/>
              <a:cxnLst/>
              <a:rect r="r" b="b" t="t" l="l"/>
              <a:pathLst>
                <a:path h="1983396" w="3209704">
                  <a:moveTo>
                    <a:pt x="31984" y="0"/>
                  </a:moveTo>
                  <a:lnTo>
                    <a:pt x="3177720" y="0"/>
                  </a:lnTo>
                  <a:cubicBezTo>
                    <a:pt x="3195384" y="0"/>
                    <a:pt x="3209704" y="14320"/>
                    <a:pt x="3209704" y="31984"/>
                  </a:cubicBezTo>
                  <a:lnTo>
                    <a:pt x="3209704" y="1951413"/>
                  </a:lnTo>
                  <a:cubicBezTo>
                    <a:pt x="3209704" y="1959895"/>
                    <a:pt x="3206334" y="1968030"/>
                    <a:pt x="3200336" y="1974028"/>
                  </a:cubicBezTo>
                  <a:cubicBezTo>
                    <a:pt x="3194338" y="1980026"/>
                    <a:pt x="3186203" y="1983396"/>
                    <a:pt x="3177720" y="1983396"/>
                  </a:cubicBezTo>
                  <a:lnTo>
                    <a:pt x="31984" y="1983396"/>
                  </a:lnTo>
                  <a:cubicBezTo>
                    <a:pt x="14320" y="1983396"/>
                    <a:pt x="0" y="1969077"/>
                    <a:pt x="0" y="1951413"/>
                  </a:cubicBezTo>
                  <a:lnTo>
                    <a:pt x="0" y="31984"/>
                  </a:lnTo>
                  <a:cubicBezTo>
                    <a:pt x="0" y="23501"/>
                    <a:pt x="3370" y="15366"/>
                    <a:pt x="9368" y="9368"/>
                  </a:cubicBezTo>
                  <a:cubicBezTo>
                    <a:pt x="15366" y="3370"/>
                    <a:pt x="23501" y="0"/>
                    <a:pt x="31984" y="0"/>
                  </a:cubicBezTo>
                  <a:close/>
                </a:path>
              </a:pathLst>
            </a:custGeom>
            <a:solidFill>
              <a:srgbClr val="9C87B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pic>
        <p:nvPicPr>
          <p:cNvPr name="Picture 21" id="21"/>
          <p:cNvPicPr>
            <a:picLocks noChangeAspect="true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678178">
            <a:off x="-1336977" y="1885423"/>
            <a:ext cx="1750559" cy="1997785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35"/>
          <a:srcRect l="0" t="0" r="0" b="0"/>
          <a:stretch>
            <a:fillRect/>
          </a:stretch>
        </p:blipFill>
        <p:spPr>
          <a:xfrm flipH="false" flipV="false" rot="0">
            <a:off x="4939697" y="331243"/>
            <a:ext cx="645968" cy="645968"/>
          </a:xfrm>
          <a:prstGeom prst="rect">
            <a:avLst/>
          </a:prstGeom>
        </p:spPr>
      </p:pic>
      <p:sp>
        <p:nvSpPr>
          <p:cNvPr name="TextBox 23" id="23"/>
          <p:cNvSpPr txBox="true"/>
          <p:nvPr/>
        </p:nvSpPr>
        <p:spPr>
          <a:xfrm rot="0">
            <a:off x="1022684" y="2547485"/>
            <a:ext cx="8479994" cy="2620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98"/>
              </a:lnSpc>
            </a:pPr>
            <a:r>
              <a:rPr lang="en-US" sz="6798">
                <a:solidFill>
                  <a:srgbClr val="C0E1E1"/>
                </a:solidFill>
                <a:latin typeface="Mansalva"/>
              </a:rPr>
              <a:t>COLECCIÓN </a:t>
            </a:r>
          </a:p>
          <a:p>
            <a:pPr algn="ctr" marL="0" indent="0" lvl="0">
              <a:lnSpc>
                <a:spcPts val="6798"/>
              </a:lnSpc>
            </a:pPr>
            <a:r>
              <a:rPr lang="en-US" sz="6798">
                <a:solidFill>
                  <a:srgbClr val="C0E1E1"/>
                </a:solidFill>
                <a:latin typeface="Mansalva"/>
              </a:rPr>
              <a:t>HORARIOS ESCOLARES</a:t>
            </a:r>
          </a:p>
        </p:txBody>
      </p:sp>
      <p:pic>
        <p:nvPicPr>
          <p:cNvPr name="Picture 24" id="24"/>
          <p:cNvPicPr>
            <a:picLocks noChangeAspect="true"/>
          </p:cNvPicPr>
          <p:nvPr/>
        </p:nvPicPr>
        <p:blipFill>
          <a:blip r:embed="rId36"/>
          <a:srcRect l="0" t="0" r="0" b="0"/>
          <a:stretch>
            <a:fillRect/>
          </a:stretch>
        </p:blipFill>
        <p:spPr>
          <a:xfrm flipH="false" flipV="false" rot="0">
            <a:off x="7841521" y="4275920"/>
            <a:ext cx="2566132" cy="3148629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37"/>
          <a:srcRect l="0" t="0" r="0" b="0"/>
          <a:stretch>
            <a:fillRect/>
          </a:stretch>
        </p:blipFill>
        <p:spPr>
          <a:xfrm flipH="false" flipV="false" rot="0">
            <a:off x="390799" y="3780000"/>
            <a:ext cx="1930092" cy="3644549"/>
          </a:xfrm>
          <a:prstGeom prst="rect">
            <a:avLst/>
          </a:prstGeom>
        </p:spPr>
      </p:pic>
      <p:sp>
        <p:nvSpPr>
          <p:cNvPr name="TextBox 26" id="26"/>
          <p:cNvSpPr txBox="true"/>
          <p:nvPr/>
        </p:nvSpPr>
        <p:spPr>
          <a:xfrm rot="0">
            <a:off x="7420174" y="6014605"/>
            <a:ext cx="842694" cy="433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24"/>
              </a:lnSpc>
            </a:pPr>
            <a:r>
              <a:rPr lang="en-US" sz="1231">
                <a:solidFill>
                  <a:srgbClr val="000000"/>
                </a:solidFill>
                <a:latin typeface="Marykate"/>
              </a:rPr>
              <a:t>iMAGENES DE CANVA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925002" y="2894419"/>
            <a:ext cx="1568110" cy="700271"/>
            <a:chOff x="0" y="0"/>
            <a:chExt cx="1913890" cy="85468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925002" y="3654889"/>
            <a:ext cx="1568110" cy="700271"/>
            <a:chOff x="0" y="0"/>
            <a:chExt cx="1913890" cy="854687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925002" y="4410152"/>
            <a:ext cx="1568110" cy="700271"/>
            <a:chOff x="0" y="0"/>
            <a:chExt cx="1913890" cy="854687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925002" y="5165415"/>
            <a:ext cx="1568110" cy="700271"/>
            <a:chOff x="0" y="0"/>
            <a:chExt cx="1913890" cy="854687"/>
          </a:xfrm>
        </p:grpSpPr>
        <p:sp>
          <p:nvSpPr>
            <p:cNvPr name="Freeform 9" id="9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925002" y="5920678"/>
            <a:ext cx="1568110" cy="700271"/>
            <a:chOff x="0" y="0"/>
            <a:chExt cx="1913890" cy="854687"/>
          </a:xfrm>
        </p:grpSpPr>
        <p:sp>
          <p:nvSpPr>
            <p:cNvPr name="Freeform 11" id="11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3565111" y="2894419"/>
            <a:ext cx="1568110" cy="700271"/>
            <a:chOff x="0" y="0"/>
            <a:chExt cx="1913890" cy="854687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3565111" y="3654889"/>
            <a:ext cx="1568110" cy="700271"/>
            <a:chOff x="0" y="0"/>
            <a:chExt cx="1913890" cy="854687"/>
          </a:xfrm>
        </p:grpSpPr>
        <p:sp>
          <p:nvSpPr>
            <p:cNvPr name="Freeform 15" id="15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3565111" y="4410152"/>
            <a:ext cx="1568110" cy="700271"/>
            <a:chOff x="0" y="0"/>
            <a:chExt cx="1913890" cy="854687"/>
          </a:xfrm>
        </p:grpSpPr>
        <p:sp>
          <p:nvSpPr>
            <p:cNvPr name="Freeform 17" id="17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3565111" y="5165415"/>
            <a:ext cx="1568110" cy="700271"/>
            <a:chOff x="0" y="0"/>
            <a:chExt cx="1913890" cy="854687"/>
          </a:xfrm>
        </p:grpSpPr>
        <p:sp>
          <p:nvSpPr>
            <p:cNvPr name="Freeform 19" id="19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3565111" y="5920678"/>
            <a:ext cx="1568110" cy="700271"/>
            <a:chOff x="0" y="0"/>
            <a:chExt cx="1913890" cy="854687"/>
          </a:xfrm>
        </p:grpSpPr>
        <p:sp>
          <p:nvSpPr>
            <p:cNvPr name="Freeform 21" id="21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5219639" y="2894419"/>
            <a:ext cx="1568110" cy="700271"/>
            <a:chOff x="0" y="0"/>
            <a:chExt cx="1913890" cy="854687"/>
          </a:xfrm>
        </p:grpSpPr>
        <p:sp>
          <p:nvSpPr>
            <p:cNvPr name="Freeform 23" id="23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5219639" y="3654889"/>
            <a:ext cx="1568110" cy="700271"/>
            <a:chOff x="0" y="0"/>
            <a:chExt cx="1913890" cy="854687"/>
          </a:xfrm>
        </p:grpSpPr>
        <p:sp>
          <p:nvSpPr>
            <p:cNvPr name="Freeform 25" id="25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5219639" y="4410152"/>
            <a:ext cx="1568110" cy="700271"/>
            <a:chOff x="0" y="0"/>
            <a:chExt cx="1913890" cy="854687"/>
          </a:xfrm>
        </p:grpSpPr>
        <p:sp>
          <p:nvSpPr>
            <p:cNvPr name="Freeform 27" id="27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5219639" y="5165415"/>
            <a:ext cx="1568110" cy="700271"/>
            <a:chOff x="0" y="0"/>
            <a:chExt cx="1913890" cy="854687"/>
          </a:xfrm>
        </p:grpSpPr>
        <p:sp>
          <p:nvSpPr>
            <p:cNvPr name="Freeform 29" id="29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5219639" y="5920678"/>
            <a:ext cx="1568110" cy="700271"/>
            <a:chOff x="0" y="0"/>
            <a:chExt cx="1913890" cy="854687"/>
          </a:xfrm>
        </p:grpSpPr>
        <p:sp>
          <p:nvSpPr>
            <p:cNvPr name="Freeform 31" id="31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6859749" y="2897023"/>
            <a:ext cx="1568110" cy="700271"/>
            <a:chOff x="0" y="0"/>
            <a:chExt cx="1913890" cy="854687"/>
          </a:xfrm>
        </p:grpSpPr>
        <p:sp>
          <p:nvSpPr>
            <p:cNvPr name="Freeform 33" id="33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6859749" y="3657493"/>
            <a:ext cx="1568110" cy="700271"/>
            <a:chOff x="0" y="0"/>
            <a:chExt cx="1913890" cy="854687"/>
          </a:xfrm>
        </p:grpSpPr>
        <p:sp>
          <p:nvSpPr>
            <p:cNvPr name="Freeform 35" id="35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6859749" y="4412756"/>
            <a:ext cx="1568110" cy="700271"/>
            <a:chOff x="0" y="0"/>
            <a:chExt cx="1913890" cy="854687"/>
          </a:xfrm>
        </p:grpSpPr>
        <p:sp>
          <p:nvSpPr>
            <p:cNvPr name="Freeform 37" id="37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6859749" y="5168018"/>
            <a:ext cx="1568110" cy="700271"/>
            <a:chOff x="0" y="0"/>
            <a:chExt cx="1913890" cy="854687"/>
          </a:xfrm>
        </p:grpSpPr>
        <p:sp>
          <p:nvSpPr>
            <p:cNvPr name="Freeform 39" id="39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6859749" y="5923281"/>
            <a:ext cx="1568110" cy="700271"/>
            <a:chOff x="0" y="0"/>
            <a:chExt cx="1913890" cy="854687"/>
          </a:xfrm>
        </p:grpSpPr>
        <p:sp>
          <p:nvSpPr>
            <p:cNvPr name="Freeform 41" id="41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42" id="42"/>
          <p:cNvGrpSpPr/>
          <p:nvPr/>
        </p:nvGrpSpPr>
        <p:grpSpPr>
          <a:xfrm rot="0">
            <a:off x="8499859" y="2894419"/>
            <a:ext cx="1568110" cy="700271"/>
            <a:chOff x="0" y="0"/>
            <a:chExt cx="1913890" cy="854687"/>
          </a:xfrm>
        </p:grpSpPr>
        <p:sp>
          <p:nvSpPr>
            <p:cNvPr name="Freeform 43" id="43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44" id="44"/>
          <p:cNvGrpSpPr/>
          <p:nvPr/>
        </p:nvGrpSpPr>
        <p:grpSpPr>
          <a:xfrm rot="0">
            <a:off x="8499859" y="3654889"/>
            <a:ext cx="1568110" cy="700271"/>
            <a:chOff x="0" y="0"/>
            <a:chExt cx="1913890" cy="854687"/>
          </a:xfrm>
        </p:grpSpPr>
        <p:sp>
          <p:nvSpPr>
            <p:cNvPr name="Freeform 45" id="45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46" id="46"/>
          <p:cNvGrpSpPr/>
          <p:nvPr/>
        </p:nvGrpSpPr>
        <p:grpSpPr>
          <a:xfrm rot="0">
            <a:off x="8499859" y="4410152"/>
            <a:ext cx="1568110" cy="700271"/>
            <a:chOff x="0" y="0"/>
            <a:chExt cx="1913890" cy="854687"/>
          </a:xfrm>
        </p:grpSpPr>
        <p:sp>
          <p:nvSpPr>
            <p:cNvPr name="Freeform 47" id="47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48" id="48"/>
          <p:cNvGrpSpPr/>
          <p:nvPr/>
        </p:nvGrpSpPr>
        <p:grpSpPr>
          <a:xfrm rot="0">
            <a:off x="8499859" y="5165415"/>
            <a:ext cx="1568110" cy="700271"/>
            <a:chOff x="0" y="0"/>
            <a:chExt cx="1913890" cy="854687"/>
          </a:xfrm>
        </p:grpSpPr>
        <p:sp>
          <p:nvSpPr>
            <p:cNvPr name="Freeform 49" id="49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50" id="50"/>
          <p:cNvGrpSpPr/>
          <p:nvPr/>
        </p:nvGrpSpPr>
        <p:grpSpPr>
          <a:xfrm rot="0">
            <a:off x="8499859" y="5920678"/>
            <a:ext cx="1568110" cy="700271"/>
            <a:chOff x="0" y="0"/>
            <a:chExt cx="1913890" cy="854687"/>
          </a:xfrm>
        </p:grpSpPr>
        <p:sp>
          <p:nvSpPr>
            <p:cNvPr name="Freeform 51" id="51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name="Group 52" id="52"/>
          <p:cNvGrpSpPr/>
          <p:nvPr/>
        </p:nvGrpSpPr>
        <p:grpSpPr>
          <a:xfrm rot="0">
            <a:off x="1932211" y="2122148"/>
            <a:ext cx="1568110" cy="700271"/>
            <a:chOff x="0" y="0"/>
            <a:chExt cx="1913890" cy="854687"/>
          </a:xfrm>
        </p:grpSpPr>
        <p:sp>
          <p:nvSpPr>
            <p:cNvPr name="Freeform 53" id="53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/>
            </a:solidFill>
          </p:spPr>
        </p:sp>
      </p:grpSp>
      <p:grpSp>
        <p:nvGrpSpPr>
          <p:cNvPr name="Group 54" id="54"/>
          <p:cNvGrpSpPr/>
          <p:nvPr/>
        </p:nvGrpSpPr>
        <p:grpSpPr>
          <a:xfrm rot="0">
            <a:off x="3572320" y="2122148"/>
            <a:ext cx="1568110" cy="700271"/>
            <a:chOff x="0" y="0"/>
            <a:chExt cx="1913890" cy="854687"/>
          </a:xfrm>
        </p:grpSpPr>
        <p:sp>
          <p:nvSpPr>
            <p:cNvPr name="Freeform 55" id="55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/>
            </a:solidFill>
          </p:spPr>
        </p:sp>
      </p:grpSp>
      <p:grpSp>
        <p:nvGrpSpPr>
          <p:cNvPr name="Group 56" id="56"/>
          <p:cNvGrpSpPr/>
          <p:nvPr/>
        </p:nvGrpSpPr>
        <p:grpSpPr>
          <a:xfrm rot="0">
            <a:off x="5226848" y="2122148"/>
            <a:ext cx="1568110" cy="700271"/>
            <a:chOff x="0" y="0"/>
            <a:chExt cx="1913890" cy="854687"/>
          </a:xfrm>
        </p:grpSpPr>
        <p:sp>
          <p:nvSpPr>
            <p:cNvPr name="Freeform 57" id="57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/>
            </a:solidFill>
          </p:spPr>
        </p:sp>
      </p:grpSp>
      <p:grpSp>
        <p:nvGrpSpPr>
          <p:cNvPr name="Group 58" id="58"/>
          <p:cNvGrpSpPr/>
          <p:nvPr/>
        </p:nvGrpSpPr>
        <p:grpSpPr>
          <a:xfrm rot="0">
            <a:off x="6866958" y="2124752"/>
            <a:ext cx="1568110" cy="700271"/>
            <a:chOff x="0" y="0"/>
            <a:chExt cx="1913890" cy="854687"/>
          </a:xfrm>
        </p:grpSpPr>
        <p:sp>
          <p:nvSpPr>
            <p:cNvPr name="Freeform 59" id="59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/>
            </a:solidFill>
          </p:spPr>
        </p:sp>
      </p:grpSp>
      <p:grpSp>
        <p:nvGrpSpPr>
          <p:cNvPr name="Group 60" id="60"/>
          <p:cNvGrpSpPr/>
          <p:nvPr/>
        </p:nvGrpSpPr>
        <p:grpSpPr>
          <a:xfrm rot="0">
            <a:off x="8507068" y="2122148"/>
            <a:ext cx="1568110" cy="700271"/>
            <a:chOff x="0" y="0"/>
            <a:chExt cx="1913890" cy="854687"/>
          </a:xfrm>
        </p:grpSpPr>
        <p:sp>
          <p:nvSpPr>
            <p:cNvPr name="Freeform 61" id="61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r="r" b="b" t="t" l="l"/>
              <a:pathLst>
                <a:path h="854687" w="1913890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/>
            </a:solid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616822" y="2894419"/>
            <a:ext cx="1243388" cy="700271"/>
            <a:chOff x="0" y="0"/>
            <a:chExt cx="1517565" cy="854687"/>
          </a:xfrm>
        </p:grpSpPr>
        <p:sp>
          <p:nvSpPr>
            <p:cNvPr name="Freeform 63" id="63"/>
            <p:cNvSpPr/>
            <p:nvPr/>
          </p:nvSpPr>
          <p:spPr>
            <a:xfrm>
              <a:off x="0" y="0"/>
              <a:ext cx="1517565" cy="854687"/>
            </a:xfrm>
            <a:custGeom>
              <a:avLst/>
              <a:gdLst/>
              <a:ahLst/>
              <a:cxnLst/>
              <a:rect r="r" b="b" t="t" l="l"/>
              <a:pathLst>
                <a:path h="854687" w="1517565">
                  <a:moveTo>
                    <a:pt x="1393105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93105" y="0"/>
                  </a:lnTo>
                  <a:cubicBezTo>
                    <a:pt x="1461685" y="0"/>
                    <a:pt x="1517565" y="55880"/>
                    <a:pt x="1517565" y="124460"/>
                  </a:cubicBezTo>
                  <a:lnTo>
                    <a:pt x="1517565" y="730227"/>
                  </a:lnTo>
                  <a:cubicBezTo>
                    <a:pt x="1517565" y="798807"/>
                    <a:pt x="1461685" y="854687"/>
                    <a:pt x="1393105" y="854687"/>
                  </a:cubicBezTo>
                  <a:close/>
                </a:path>
              </a:pathLst>
            </a:custGeom>
            <a:solidFill>
              <a:srgbClr val="E19DAA"/>
            </a:solidFill>
          </p:spPr>
        </p:sp>
      </p:grpSp>
      <p:grpSp>
        <p:nvGrpSpPr>
          <p:cNvPr name="Group 64" id="64"/>
          <p:cNvGrpSpPr/>
          <p:nvPr/>
        </p:nvGrpSpPr>
        <p:grpSpPr>
          <a:xfrm rot="0">
            <a:off x="616822" y="3654889"/>
            <a:ext cx="1243388" cy="700271"/>
            <a:chOff x="0" y="0"/>
            <a:chExt cx="1517565" cy="854687"/>
          </a:xfrm>
        </p:grpSpPr>
        <p:sp>
          <p:nvSpPr>
            <p:cNvPr name="Freeform 65" id="65"/>
            <p:cNvSpPr/>
            <p:nvPr/>
          </p:nvSpPr>
          <p:spPr>
            <a:xfrm>
              <a:off x="0" y="0"/>
              <a:ext cx="1517565" cy="854687"/>
            </a:xfrm>
            <a:custGeom>
              <a:avLst/>
              <a:gdLst/>
              <a:ahLst/>
              <a:cxnLst/>
              <a:rect r="r" b="b" t="t" l="l"/>
              <a:pathLst>
                <a:path h="854687" w="1517565">
                  <a:moveTo>
                    <a:pt x="1393105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93105" y="0"/>
                  </a:lnTo>
                  <a:cubicBezTo>
                    <a:pt x="1461685" y="0"/>
                    <a:pt x="1517565" y="55880"/>
                    <a:pt x="1517565" y="124460"/>
                  </a:cubicBezTo>
                  <a:lnTo>
                    <a:pt x="1517565" y="730227"/>
                  </a:lnTo>
                  <a:cubicBezTo>
                    <a:pt x="1517565" y="798807"/>
                    <a:pt x="1461685" y="854687"/>
                    <a:pt x="1393105" y="854687"/>
                  </a:cubicBezTo>
                  <a:close/>
                </a:path>
              </a:pathLst>
            </a:custGeom>
            <a:solidFill>
              <a:srgbClr val="E19DAA"/>
            </a:solidFill>
          </p:spPr>
        </p:sp>
      </p:grpSp>
      <p:grpSp>
        <p:nvGrpSpPr>
          <p:cNvPr name="Group 66" id="66"/>
          <p:cNvGrpSpPr/>
          <p:nvPr/>
        </p:nvGrpSpPr>
        <p:grpSpPr>
          <a:xfrm rot="0">
            <a:off x="616822" y="4410152"/>
            <a:ext cx="1243388" cy="700271"/>
            <a:chOff x="0" y="0"/>
            <a:chExt cx="1517565" cy="854687"/>
          </a:xfrm>
        </p:grpSpPr>
        <p:sp>
          <p:nvSpPr>
            <p:cNvPr name="Freeform 67" id="67"/>
            <p:cNvSpPr/>
            <p:nvPr/>
          </p:nvSpPr>
          <p:spPr>
            <a:xfrm>
              <a:off x="0" y="0"/>
              <a:ext cx="1517565" cy="854687"/>
            </a:xfrm>
            <a:custGeom>
              <a:avLst/>
              <a:gdLst/>
              <a:ahLst/>
              <a:cxnLst/>
              <a:rect r="r" b="b" t="t" l="l"/>
              <a:pathLst>
                <a:path h="854687" w="1517565">
                  <a:moveTo>
                    <a:pt x="1393105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93105" y="0"/>
                  </a:lnTo>
                  <a:cubicBezTo>
                    <a:pt x="1461685" y="0"/>
                    <a:pt x="1517565" y="55880"/>
                    <a:pt x="1517565" y="124460"/>
                  </a:cubicBezTo>
                  <a:lnTo>
                    <a:pt x="1517565" y="730227"/>
                  </a:lnTo>
                  <a:cubicBezTo>
                    <a:pt x="1517565" y="798807"/>
                    <a:pt x="1461685" y="854687"/>
                    <a:pt x="1393105" y="854687"/>
                  </a:cubicBezTo>
                  <a:close/>
                </a:path>
              </a:pathLst>
            </a:custGeom>
            <a:solidFill>
              <a:srgbClr val="E19DAA"/>
            </a:solidFill>
          </p:spPr>
        </p:sp>
      </p:grpSp>
      <p:grpSp>
        <p:nvGrpSpPr>
          <p:cNvPr name="Group 68" id="68"/>
          <p:cNvGrpSpPr/>
          <p:nvPr/>
        </p:nvGrpSpPr>
        <p:grpSpPr>
          <a:xfrm rot="0">
            <a:off x="616822" y="5165415"/>
            <a:ext cx="1243388" cy="700271"/>
            <a:chOff x="0" y="0"/>
            <a:chExt cx="1517565" cy="854687"/>
          </a:xfrm>
        </p:grpSpPr>
        <p:sp>
          <p:nvSpPr>
            <p:cNvPr name="Freeform 69" id="69"/>
            <p:cNvSpPr/>
            <p:nvPr/>
          </p:nvSpPr>
          <p:spPr>
            <a:xfrm>
              <a:off x="0" y="0"/>
              <a:ext cx="1517565" cy="854687"/>
            </a:xfrm>
            <a:custGeom>
              <a:avLst/>
              <a:gdLst/>
              <a:ahLst/>
              <a:cxnLst/>
              <a:rect r="r" b="b" t="t" l="l"/>
              <a:pathLst>
                <a:path h="854687" w="1517565">
                  <a:moveTo>
                    <a:pt x="1393105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93105" y="0"/>
                  </a:lnTo>
                  <a:cubicBezTo>
                    <a:pt x="1461685" y="0"/>
                    <a:pt x="1517565" y="55880"/>
                    <a:pt x="1517565" y="124460"/>
                  </a:cubicBezTo>
                  <a:lnTo>
                    <a:pt x="1517565" y="730227"/>
                  </a:lnTo>
                  <a:cubicBezTo>
                    <a:pt x="1517565" y="798807"/>
                    <a:pt x="1461685" y="854687"/>
                    <a:pt x="1393105" y="854687"/>
                  </a:cubicBezTo>
                  <a:close/>
                </a:path>
              </a:pathLst>
            </a:custGeom>
            <a:solidFill>
              <a:srgbClr val="E19DAA"/>
            </a:solidFill>
          </p:spPr>
        </p:sp>
      </p:grpSp>
      <p:grpSp>
        <p:nvGrpSpPr>
          <p:cNvPr name="Group 70" id="70"/>
          <p:cNvGrpSpPr/>
          <p:nvPr/>
        </p:nvGrpSpPr>
        <p:grpSpPr>
          <a:xfrm rot="0">
            <a:off x="616822" y="5920678"/>
            <a:ext cx="1243388" cy="700271"/>
            <a:chOff x="0" y="0"/>
            <a:chExt cx="1517565" cy="854687"/>
          </a:xfrm>
        </p:grpSpPr>
        <p:sp>
          <p:nvSpPr>
            <p:cNvPr name="Freeform 71" id="71"/>
            <p:cNvSpPr/>
            <p:nvPr/>
          </p:nvSpPr>
          <p:spPr>
            <a:xfrm>
              <a:off x="0" y="0"/>
              <a:ext cx="1517565" cy="854687"/>
            </a:xfrm>
            <a:custGeom>
              <a:avLst/>
              <a:gdLst/>
              <a:ahLst/>
              <a:cxnLst/>
              <a:rect r="r" b="b" t="t" l="l"/>
              <a:pathLst>
                <a:path h="854687" w="1517565">
                  <a:moveTo>
                    <a:pt x="1393105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93105" y="0"/>
                  </a:lnTo>
                  <a:cubicBezTo>
                    <a:pt x="1461685" y="0"/>
                    <a:pt x="1517565" y="55880"/>
                    <a:pt x="1517565" y="124460"/>
                  </a:cubicBezTo>
                  <a:lnTo>
                    <a:pt x="1517565" y="730227"/>
                  </a:lnTo>
                  <a:cubicBezTo>
                    <a:pt x="1517565" y="798807"/>
                    <a:pt x="1461685" y="854687"/>
                    <a:pt x="1393105" y="854687"/>
                  </a:cubicBezTo>
                  <a:close/>
                </a:path>
              </a:pathLst>
            </a:custGeom>
            <a:solidFill>
              <a:srgbClr val="E19DAA"/>
            </a:solidFill>
          </p:spPr>
        </p:sp>
      </p:grpSp>
      <p:pic>
        <p:nvPicPr>
          <p:cNvPr name="Picture 72" id="7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30747" y="-129581"/>
            <a:ext cx="1911244" cy="2127904"/>
          </a:xfrm>
          <a:prstGeom prst="rect">
            <a:avLst/>
          </a:prstGeom>
        </p:spPr>
      </p:pic>
      <p:pic>
        <p:nvPicPr>
          <p:cNvPr name="Picture 73" id="7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182712" y="15276"/>
            <a:ext cx="2216821" cy="1983047"/>
          </a:xfrm>
          <a:prstGeom prst="rect">
            <a:avLst/>
          </a:prstGeom>
        </p:spPr>
      </p:pic>
      <p:pic>
        <p:nvPicPr>
          <p:cNvPr name="Picture 74" id="74"/>
          <p:cNvPicPr>
            <a:picLocks noChangeAspect="true"/>
          </p:cNvPicPr>
          <p:nvPr/>
        </p:nvPicPr>
        <p:blipFill>
          <a:blip r:embed="rId6">
            <a:alphaModFix amt="5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591109" y="105523"/>
            <a:ext cx="3330660" cy="1949950"/>
          </a:xfrm>
          <a:prstGeom prst="rect">
            <a:avLst/>
          </a:prstGeom>
        </p:spPr>
      </p:pic>
      <p:pic>
        <p:nvPicPr>
          <p:cNvPr name="Picture 75" id="7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530336" y="6410137"/>
            <a:ext cx="1005859" cy="976598"/>
          </a:xfrm>
          <a:prstGeom prst="rect">
            <a:avLst/>
          </a:prstGeom>
        </p:spPr>
      </p:pic>
      <p:pic>
        <p:nvPicPr>
          <p:cNvPr name="Picture 76" id="76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30747" y="6355744"/>
            <a:ext cx="1002997" cy="999350"/>
          </a:xfrm>
          <a:prstGeom prst="rect">
            <a:avLst/>
          </a:prstGeom>
        </p:spPr>
      </p:pic>
      <p:pic>
        <p:nvPicPr>
          <p:cNvPr name="Picture 77" id="77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843197" y="3780000"/>
            <a:ext cx="594467" cy="936839"/>
          </a:xfrm>
          <a:prstGeom prst="rect">
            <a:avLst/>
          </a:prstGeom>
        </p:spPr>
      </p:pic>
      <p:pic>
        <p:nvPicPr>
          <p:cNvPr name="Picture 78" id="78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079391" y="4732523"/>
            <a:ext cx="711353" cy="785631"/>
          </a:xfrm>
          <a:prstGeom prst="rect">
            <a:avLst/>
          </a:prstGeom>
        </p:spPr>
      </p:pic>
      <p:pic>
        <p:nvPicPr>
          <p:cNvPr name="Picture 79" id="79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182711" y="5578106"/>
            <a:ext cx="635218" cy="575161"/>
          </a:xfrm>
          <a:prstGeom prst="rect">
            <a:avLst/>
          </a:prstGeom>
        </p:spPr>
      </p:pic>
      <p:pic>
        <p:nvPicPr>
          <p:cNvPr name="Picture 80" id="80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779011" y="3309422"/>
            <a:ext cx="508508" cy="1043580"/>
          </a:xfrm>
          <a:prstGeom prst="rect">
            <a:avLst/>
          </a:prstGeom>
        </p:spPr>
      </p:pic>
      <p:pic>
        <p:nvPicPr>
          <p:cNvPr name="Picture 81" id="81"/>
          <p:cNvPicPr>
            <a:picLocks noChangeAspect="true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221483" y="3411715"/>
            <a:ext cx="543256" cy="531712"/>
          </a:xfrm>
          <a:prstGeom prst="rect">
            <a:avLst/>
          </a:prstGeom>
        </p:spPr>
      </p:pic>
      <p:pic>
        <p:nvPicPr>
          <p:cNvPr name="Picture 82" id="82"/>
          <p:cNvPicPr>
            <a:picLocks noChangeAspect="true"/>
          </p:cNvPicPr>
          <p:nvPr/>
        </p:nvPicPr>
        <p:blipFill>
          <a:blip r:embed="rId22"/>
          <a:srcRect l="0" t="0" r="0" b="0"/>
          <a:stretch>
            <a:fillRect/>
          </a:stretch>
        </p:blipFill>
        <p:spPr>
          <a:xfrm flipH="false" flipV="false" rot="0">
            <a:off x="6600950" y="5638704"/>
            <a:ext cx="373599" cy="569154"/>
          </a:xfrm>
          <a:prstGeom prst="rect">
            <a:avLst/>
          </a:prstGeom>
        </p:spPr>
      </p:pic>
      <p:sp>
        <p:nvSpPr>
          <p:cNvPr name="TextBox 83" id="83"/>
          <p:cNvSpPr txBox="true"/>
          <p:nvPr/>
        </p:nvSpPr>
        <p:spPr>
          <a:xfrm rot="0">
            <a:off x="6535917" y="6864944"/>
            <a:ext cx="1891942" cy="240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696"/>
              </a:lnSpc>
            </a:pPr>
            <a:r>
              <a:rPr lang="en-US" sz="1679">
                <a:solidFill>
                  <a:srgbClr val="E1657D"/>
                </a:solidFill>
                <a:latin typeface="Poppins ExtraBold"/>
              </a:rPr>
              <a:t>Curso: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1955371" y="6864944"/>
            <a:ext cx="3271477" cy="240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696"/>
              </a:lnSpc>
            </a:pPr>
            <a:r>
              <a:rPr lang="en-US" sz="1679">
                <a:solidFill>
                  <a:srgbClr val="E1657D"/>
                </a:solidFill>
                <a:latin typeface="Poppins ExtraBold"/>
              </a:rPr>
              <a:t>Nombre: 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1950884" y="2246922"/>
            <a:ext cx="153076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AFD"/>
                </a:solidFill>
                <a:latin typeface="Poppins Medium"/>
              </a:rPr>
              <a:t>Lunes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3579529" y="2246922"/>
            <a:ext cx="155369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AFD"/>
                </a:solidFill>
                <a:latin typeface="Poppins Medium"/>
              </a:rPr>
              <a:t>Martes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5212430" y="2244319"/>
            <a:ext cx="1582528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AFD"/>
                </a:solidFill>
                <a:latin typeface="Poppins Medium"/>
              </a:rPr>
              <a:t>Miércoles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6859749" y="2246922"/>
            <a:ext cx="1568110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AFD"/>
                </a:solidFill>
                <a:latin typeface="Poppins Medium"/>
              </a:rPr>
              <a:t>Jueves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8507068" y="2244319"/>
            <a:ext cx="1568110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AFD"/>
                </a:solidFill>
                <a:latin typeface="Poppins Medium"/>
              </a:rPr>
              <a:t>Viernes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2061531" y="426498"/>
            <a:ext cx="7314405" cy="754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56"/>
              </a:lnSpc>
            </a:pPr>
            <a:r>
              <a:rPr lang="en-US" sz="5600">
                <a:solidFill>
                  <a:srgbClr val="E1657D"/>
                </a:solidFill>
                <a:latin typeface="Open Sans Extra Bold"/>
              </a:rPr>
              <a:t>HORARIO 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631966" y="-89785"/>
            <a:ext cx="3205699" cy="3279487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337373" y="2339735"/>
            <a:ext cx="1151509" cy="384638"/>
            <a:chOff x="0" y="0"/>
            <a:chExt cx="380526" cy="127107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380526" cy="127107"/>
            </a:xfrm>
            <a:custGeom>
              <a:avLst/>
              <a:gdLst/>
              <a:ahLst/>
              <a:cxnLst/>
              <a:rect r="r" b="b" t="t" l="l"/>
              <a:pathLst>
                <a:path h="127107" w="380526">
                  <a:moveTo>
                    <a:pt x="0" y="0"/>
                  </a:moveTo>
                  <a:lnTo>
                    <a:pt x="380526" y="0"/>
                  </a:lnTo>
                  <a:lnTo>
                    <a:pt x="380526" y="127107"/>
                  </a:lnTo>
                  <a:lnTo>
                    <a:pt x="0" y="127107"/>
                  </a:lnTo>
                  <a:close/>
                </a:path>
              </a:pathLst>
            </a:custGeom>
            <a:solidFill>
              <a:srgbClr val="D6D8D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37373" y="2780578"/>
            <a:ext cx="1151509" cy="454244"/>
            <a:chOff x="0" y="0"/>
            <a:chExt cx="380526" cy="150109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380526" cy="150109"/>
            </a:xfrm>
            <a:custGeom>
              <a:avLst/>
              <a:gdLst/>
              <a:ahLst/>
              <a:cxnLst/>
              <a:rect r="r" b="b" t="t" l="l"/>
              <a:pathLst>
                <a:path h="150109" w="380526">
                  <a:moveTo>
                    <a:pt x="0" y="0"/>
                  </a:moveTo>
                  <a:lnTo>
                    <a:pt x="380526" y="0"/>
                  </a:lnTo>
                  <a:lnTo>
                    <a:pt x="380526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6D8DD">
                <a:alpha val="8000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337373" y="4804150"/>
            <a:ext cx="1151509" cy="454244"/>
            <a:chOff x="0" y="0"/>
            <a:chExt cx="380526" cy="150109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380526" cy="150109"/>
            </a:xfrm>
            <a:custGeom>
              <a:avLst/>
              <a:gdLst/>
              <a:ahLst/>
              <a:cxnLst/>
              <a:rect r="r" b="b" t="t" l="l"/>
              <a:pathLst>
                <a:path h="150109" w="380526">
                  <a:moveTo>
                    <a:pt x="0" y="0"/>
                  </a:moveTo>
                  <a:lnTo>
                    <a:pt x="380526" y="0"/>
                  </a:lnTo>
                  <a:lnTo>
                    <a:pt x="380526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6D8DD">
                <a:alpha val="6000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337373" y="3792364"/>
            <a:ext cx="1151509" cy="454244"/>
            <a:chOff x="0" y="0"/>
            <a:chExt cx="380526" cy="150109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380526" cy="150109"/>
            </a:xfrm>
            <a:custGeom>
              <a:avLst/>
              <a:gdLst/>
              <a:ahLst/>
              <a:cxnLst/>
              <a:rect r="r" b="b" t="t" l="l"/>
              <a:pathLst>
                <a:path h="150109" w="380526">
                  <a:moveTo>
                    <a:pt x="0" y="0"/>
                  </a:moveTo>
                  <a:lnTo>
                    <a:pt x="380526" y="0"/>
                  </a:lnTo>
                  <a:lnTo>
                    <a:pt x="380526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6D8DD">
                <a:alpha val="69804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0" y="5926213"/>
            <a:ext cx="1599290" cy="1599290"/>
          </a:xfrm>
          <a:prstGeom prst="rect">
            <a:avLst/>
          </a:prstGeom>
        </p:spPr>
      </p:pic>
      <p:grpSp>
        <p:nvGrpSpPr>
          <p:cNvPr name="Group 16" id="16"/>
          <p:cNvGrpSpPr/>
          <p:nvPr/>
        </p:nvGrpSpPr>
        <p:grpSpPr>
          <a:xfrm rot="0">
            <a:off x="337373" y="5815936"/>
            <a:ext cx="1151509" cy="454244"/>
            <a:chOff x="0" y="0"/>
            <a:chExt cx="380526" cy="150109"/>
          </a:xfrm>
        </p:grpSpPr>
        <p:sp>
          <p:nvSpPr>
            <p:cNvPr name="Freeform 17" id="17"/>
            <p:cNvSpPr/>
            <p:nvPr/>
          </p:nvSpPr>
          <p:spPr>
            <a:xfrm>
              <a:off x="0" y="0"/>
              <a:ext cx="380526" cy="150109"/>
            </a:xfrm>
            <a:custGeom>
              <a:avLst/>
              <a:gdLst/>
              <a:ahLst/>
              <a:cxnLst/>
              <a:rect r="r" b="b" t="t" l="l"/>
              <a:pathLst>
                <a:path h="150109" w="380526">
                  <a:moveTo>
                    <a:pt x="0" y="0"/>
                  </a:moveTo>
                  <a:lnTo>
                    <a:pt x="380526" y="0"/>
                  </a:lnTo>
                  <a:lnTo>
                    <a:pt x="380526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6D8DD">
                <a:alpha val="49804"/>
              </a:srgbClr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337373" y="3286471"/>
            <a:ext cx="1151509" cy="454244"/>
            <a:chOff x="0" y="0"/>
            <a:chExt cx="380526" cy="150109"/>
          </a:xfrm>
        </p:grpSpPr>
        <p:sp>
          <p:nvSpPr>
            <p:cNvPr name="Freeform 20" id="20"/>
            <p:cNvSpPr/>
            <p:nvPr/>
          </p:nvSpPr>
          <p:spPr>
            <a:xfrm>
              <a:off x="0" y="0"/>
              <a:ext cx="380526" cy="150109"/>
            </a:xfrm>
            <a:custGeom>
              <a:avLst/>
              <a:gdLst/>
              <a:ahLst/>
              <a:cxnLst/>
              <a:rect r="r" b="b" t="t" l="l"/>
              <a:pathLst>
                <a:path h="150109" w="380526">
                  <a:moveTo>
                    <a:pt x="0" y="0"/>
                  </a:moveTo>
                  <a:lnTo>
                    <a:pt x="380526" y="0"/>
                  </a:lnTo>
                  <a:lnTo>
                    <a:pt x="380526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6D8DD">
                <a:alpha val="74902"/>
              </a:srgbClr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337373" y="5310043"/>
            <a:ext cx="1151509" cy="454244"/>
            <a:chOff x="0" y="0"/>
            <a:chExt cx="380526" cy="150109"/>
          </a:xfrm>
        </p:grpSpPr>
        <p:sp>
          <p:nvSpPr>
            <p:cNvPr name="Freeform 23" id="23"/>
            <p:cNvSpPr/>
            <p:nvPr/>
          </p:nvSpPr>
          <p:spPr>
            <a:xfrm>
              <a:off x="0" y="0"/>
              <a:ext cx="380526" cy="150109"/>
            </a:xfrm>
            <a:custGeom>
              <a:avLst/>
              <a:gdLst/>
              <a:ahLst/>
              <a:cxnLst/>
              <a:rect r="r" b="b" t="t" l="l"/>
              <a:pathLst>
                <a:path h="150109" w="380526">
                  <a:moveTo>
                    <a:pt x="0" y="0"/>
                  </a:moveTo>
                  <a:lnTo>
                    <a:pt x="380526" y="0"/>
                  </a:lnTo>
                  <a:lnTo>
                    <a:pt x="380526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6D8DD">
                <a:alpha val="54902"/>
              </a:srgbClr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37373" y="4298257"/>
            <a:ext cx="1151509" cy="454244"/>
            <a:chOff x="0" y="0"/>
            <a:chExt cx="380526" cy="150109"/>
          </a:xfrm>
        </p:grpSpPr>
        <p:sp>
          <p:nvSpPr>
            <p:cNvPr name="Freeform 26" id="26"/>
            <p:cNvSpPr/>
            <p:nvPr/>
          </p:nvSpPr>
          <p:spPr>
            <a:xfrm>
              <a:off x="0" y="0"/>
              <a:ext cx="380526" cy="150109"/>
            </a:xfrm>
            <a:custGeom>
              <a:avLst/>
              <a:gdLst/>
              <a:ahLst/>
              <a:cxnLst/>
              <a:rect r="r" b="b" t="t" l="l"/>
              <a:pathLst>
                <a:path h="150109" w="380526">
                  <a:moveTo>
                    <a:pt x="0" y="0"/>
                  </a:moveTo>
                  <a:lnTo>
                    <a:pt x="380526" y="0"/>
                  </a:lnTo>
                  <a:lnTo>
                    <a:pt x="380526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6D8DD">
                <a:alpha val="64706"/>
              </a:srgbClr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526733" y="2339735"/>
            <a:ext cx="1429936" cy="384638"/>
            <a:chOff x="0" y="0"/>
            <a:chExt cx="472534" cy="127107"/>
          </a:xfrm>
        </p:grpSpPr>
        <p:sp>
          <p:nvSpPr>
            <p:cNvPr name="Freeform 29" id="29"/>
            <p:cNvSpPr/>
            <p:nvPr/>
          </p:nvSpPr>
          <p:spPr>
            <a:xfrm>
              <a:off x="0" y="0"/>
              <a:ext cx="472534" cy="127107"/>
            </a:xfrm>
            <a:custGeom>
              <a:avLst/>
              <a:gdLst/>
              <a:ahLst/>
              <a:cxnLst/>
              <a:rect r="r" b="b" t="t" l="l"/>
              <a:pathLst>
                <a:path h="127107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27107"/>
                  </a:lnTo>
                  <a:lnTo>
                    <a:pt x="0" y="127107"/>
                  </a:lnTo>
                  <a:close/>
                </a:path>
              </a:pathLst>
            </a:custGeom>
            <a:solidFill>
              <a:srgbClr val="FFE7C3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526733" y="2780578"/>
            <a:ext cx="1429936" cy="454244"/>
            <a:chOff x="0" y="0"/>
            <a:chExt cx="472534" cy="150109"/>
          </a:xfrm>
        </p:grpSpPr>
        <p:sp>
          <p:nvSpPr>
            <p:cNvPr name="Freeform 32" id="32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7C3">
                <a:alpha val="80000"/>
              </a:srgbClr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526733" y="4804150"/>
            <a:ext cx="1429936" cy="454244"/>
            <a:chOff x="0" y="0"/>
            <a:chExt cx="472534" cy="150109"/>
          </a:xfrm>
        </p:grpSpPr>
        <p:sp>
          <p:nvSpPr>
            <p:cNvPr name="Freeform 35" id="35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7C3">
                <a:alpha val="60000"/>
              </a:srgbClr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1526733" y="3792364"/>
            <a:ext cx="1429936" cy="454244"/>
            <a:chOff x="0" y="0"/>
            <a:chExt cx="472534" cy="150109"/>
          </a:xfrm>
        </p:grpSpPr>
        <p:sp>
          <p:nvSpPr>
            <p:cNvPr name="Freeform 38" id="38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7C3">
                <a:alpha val="69804"/>
              </a:srgbClr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1526733" y="5815936"/>
            <a:ext cx="1429936" cy="454244"/>
            <a:chOff x="0" y="0"/>
            <a:chExt cx="472534" cy="150109"/>
          </a:xfrm>
        </p:grpSpPr>
        <p:sp>
          <p:nvSpPr>
            <p:cNvPr name="Freeform 41" id="41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7C3">
                <a:alpha val="49804"/>
              </a:srgbClr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1526733" y="3286471"/>
            <a:ext cx="1429936" cy="454244"/>
            <a:chOff x="0" y="0"/>
            <a:chExt cx="472534" cy="150109"/>
          </a:xfrm>
        </p:grpSpPr>
        <p:sp>
          <p:nvSpPr>
            <p:cNvPr name="Freeform 44" id="44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7C3">
                <a:alpha val="74902"/>
              </a:srgbClr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1526733" y="5310043"/>
            <a:ext cx="1429936" cy="454244"/>
            <a:chOff x="0" y="0"/>
            <a:chExt cx="472534" cy="150109"/>
          </a:xfrm>
        </p:grpSpPr>
        <p:sp>
          <p:nvSpPr>
            <p:cNvPr name="Freeform 47" id="47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7C3">
                <a:alpha val="54902"/>
              </a:srgbClr>
            </a:solidFill>
          </p:spPr>
        </p:sp>
        <p:sp>
          <p:nvSpPr>
            <p:cNvPr name="TextBox 48" id="48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1526733" y="4298257"/>
            <a:ext cx="1429936" cy="454244"/>
            <a:chOff x="0" y="0"/>
            <a:chExt cx="472534" cy="150109"/>
          </a:xfrm>
        </p:grpSpPr>
        <p:sp>
          <p:nvSpPr>
            <p:cNvPr name="Freeform 50" id="50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7C3">
                <a:alpha val="64706"/>
              </a:srgbClr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52" id="52"/>
          <p:cNvGrpSpPr/>
          <p:nvPr/>
        </p:nvGrpSpPr>
        <p:grpSpPr>
          <a:xfrm rot="0">
            <a:off x="2994521" y="2339735"/>
            <a:ext cx="1429936" cy="384638"/>
            <a:chOff x="0" y="0"/>
            <a:chExt cx="472534" cy="127107"/>
          </a:xfrm>
        </p:grpSpPr>
        <p:sp>
          <p:nvSpPr>
            <p:cNvPr name="Freeform 53" id="53"/>
            <p:cNvSpPr/>
            <p:nvPr/>
          </p:nvSpPr>
          <p:spPr>
            <a:xfrm>
              <a:off x="0" y="0"/>
              <a:ext cx="472534" cy="127107"/>
            </a:xfrm>
            <a:custGeom>
              <a:avLst/>
              <a:gdLst/>
              <a:ahLst/>
              <a:cxnLst/>
              <a:rect r="r" b="b" t="t" l="l"/>
              <a:pathLst>
                <a:path h="127107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27107"/>
                  </a:lnTo>
                  <a:lnTo>
                    <a:pt x="0" y="127107"/>
                  </a:lnTo>
                  <a:close/>
                </a:path>
              </a:pathLst>
            </a:custGeom>
            <a:solidFill>
              <a:srgbClr val="FFD4DF"/>
            </a:solidFill>
          </p:spPr>
        </p:sp>
        <p:sp>
          <p:nvSpPr>
            <p:cNvPr name="TextBox 54" id="54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55" id="55"/>
          <p:cNvGrpSpPr/>
          <p:nvPr/>
        </p:nvGrpSpPr>
        <p:grpSpPr>
          <a:xfrm rot="0">
            <a:off x="2994521" y="2780578"/>
            <a:ext cx="1429936" cy="454244"/>
            <a:chOff x="0" y="0"/>
            <a:chExt cx="472534" cy="150109"/>
          </a:xfrm>
        </p:grpSpPr>
        <p:sp>
          <p:nvSpPr>
            <p:cNvPr name="Freeform 56" id="56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D4DF">
                <a:alpha val="80000"/>
              </a:srgbClr>
            </a:solidFill>
          </p:spPr>
        </p:sp>
        <p:sp>
          <p:nvSpPr>
            <p:cNvPr name="TextBox 57" id="57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58" id="58"/>
          <p:cNvGrpSpPr/>
          <p:nvPr/>
        </p:nvGrpSpPr>
        <p:grpSpPr>
          <a:xfrm rot="0">
            <a:off x="2994521" y="4804150"/>
            <a:ext cx="1429936" cy="454244"/>
            <a:chOff x="0" y="0"/>
            <a:chExt cx="472534" cy="150109"/>
          </a:xfrm>
        </p:grpSpPr>
        <p:sp>
          <p:nvSpPr>
            <p:cNvPr name="Freeform 59" id="59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D4DF">
                <a:alpha val="60000"/>
              </a:srgbClr>
            </a:solidFill>
          </p:spPr>
        </p:sp>
        <p:sp>
          <p:nvSpPr>
            <p:cNvPr name="TextBox 60" id="60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61" id="61"/>
          <p:cNvGrpSpPr/>
          <p:nvPr/>
        </p:nvGrpSpPr>
        <p:grpSpPr>
          <a:xfrm rot="0">
            <a:off x="2994521" y="3792364"/>
            <a:ext cx="1429936" cy="454244"/>
            <a:chOff x="0" y="0"/>
            <a:chExt cx="472534" cy="150109"/>
          </a:xfrm>
        </p:grpSpPr>
        <p:sp>
          <p:nvSpPr>
            <p:cNvPr name="Freeform 62" id="62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D4DF">
                <a:alpha val="69804"/>
              </a:srgbClr>
            </a:solidFill>
          </p:spPr>
        </p:sp>
        <p:sp>
          <p:nvSpPr>
            <p:cNvPr name="TextBox 63" id="63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64" id="64"/>
          <p:cNvGrpSpPr/>
          <p:nvPr/>
        </p:nvGrpSpPr>
        <p:grpSpPr>
          <a:xfrm rot="0">
            <a:off x="2994521" y="5815936"/>
            <a:ext cx="1429936" cy="454244"/>
            <a:chOff x="0" y="0"/>
            <a:chExt cx="472534" cy="150109"/>
          </a:xfrm>
        </p:grpSpPr>
        <p:sp>
          <p:nvSpPr>
            <p:cNvPr name="Freeform 65" id="65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D4DF">
                <a:alpha val="49804"/>
              </a:srgbClr>
            </a:solidFill>
          </p:spPr>
        </p:sp>
        <p:sp>
          <p:nvSpPr>
            <p:cNvPr name="TextBox 66" id="66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67" id="67"/>
          <p:cNvGrpSpPr/>
          <p:nvPr/>
        </p:nvGrpSpPr>
        <p:grpSpPr>
          <a:xfrm rot="0">
            <a:off x="2994521" y="3286471"/>
            <a:ext cx="1429936" cy="454244"/>
            <a:chOff x="0" y="0"/>
            <a:chExt cx="472534" cy="150109"/>
          </a:xfrm>
        </p:grpSpPr>
        <p:sp>
          <p:nvSpPr>
            <p:cNvPr name="Freeform 68" id="68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D4DF">
                <a:alpha val="74902"/>
              </a:srgbClr>
            </a:solidFill>
          </p:spPr>
        </p:sp>
        <p:sp>
          <p:nvSpPr>
            <p:cNvPr name="TextBox 69" id="69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70" id="70"/>
          <p:cNvGrpSpPr/>
          <p:nvPr/>
        </p:nvGrpSpPr>
        <p:grpSpPr>
          <a:xfrm rot="0">
            <a:off x="2994521" y="5310043"/>
            <a:ext cx="1429936" cy="454244"/>
            <a:chOff x="0" y="0"/>
            <a:chExt cx="472534" cy="150109"/>
          </a:xfrm>
        </p:grpSpPr>
        <p:sp>
          <p:nvSpPr>
            <p:cNvPr name="Freeform 71" id="71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D4DF">
                <a:alpha val="54902"/>
              </a:srgbClr>
            </a:solidFill>
          </p:spPr>
        </p:sp>
        <p:sp>
          <p:nvSpPr>
            <p:cNvPr name="TextBox 72" id="72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73" id="73"/>
          <p:cNvGrpSpPr/>
          <p:nvPr/>
        </p:nvGrpSpPr>
        <p:grpSpPr>
          <a:xfrm rot="0">
            <a:off x="2994521" y="4298257"/>
            <a:ext cx="1429936" cy="454244"/>
            <a:chOff x="0" y="0"/>
            <a:chExt cx="472534" cy="150109"/>
          </a:xfrm>
        </p:grpSpPr>
        <p:sp>
          <p:nvSpPr>
            <p:cNvPr name="Freeform 74" id="74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D4DF">
                <a:alpha val="64706"/>
              </a:srgbClr>
            </a:solidFill>
          </p:spPr>
        </p:sp>
        <p:sp>
          <p:nvSpPr>
            <p:cNvPr name="TextBox 75" id="75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76" id="76"/>
          <p:cNvGrpSpPr/>
          <p:nvPr/>
        </p:nvGrpSpPr>
        <p:grpSpPr>
          <a:xfrm rot="0">
            <a:off x="4462309" y="2339735"/>
            <a:ext cx="1429936" cy="384638"/>
            <a:chOff x="0" y="0"/>
            <a:chExt cx="472534" cy="127107"/>
          </a:xfrm>
        </p:grpSpPr>
        <p:sp>
          <p:nvSpPr>
            <p:cNvPr name="Freeform 77" id="77"/>
            <p:cNvSpPr/>
            <p:nvPr/>
          </p:nvSpPr>
          <p:spPr>
            <a:xfrm>
              <a:off x="0" y="0"/>
              <a:ext cx="472534" cy="127107"/>
            </a:xfrm>
            <a:custGeom>
              <a:avLst/>
              <a:gdLst/>
              <a:ahLst/>
              <a:cxnLst/>
              <a:rect r="r" b="b" t="t" l="l"/>
              <a:pathLst>
                <a:path h="127107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27107"/>
                  </a:lnTo>
                  <a:lnTo>
                    <a:pt x="0" y="127107"/>
                  </a:lnTo>
                  <a:close/>
                </a:path>
              </a:pathLst>
            </a:custGeom>
            <a:solidFill>
              <a:srgbClr val="B9DFDC"/>
            </a:solidFill>
          </p:spPr>
        </p:sp>
        <p:sp>
          <p:nvSpPr>
            <p:cNvPr name="TextBox 78" id="78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79" id="79"/>
          <p:cNvGrpSpPr/>
          <p:nvPr/>
        </p:nvGrpSpPr>
        <p:grpSpPr>
          <a:xfrm rot="0">
            <a:off x="4462309" y="2780578"/>
            <a:ext cx="1429936" cy="454244"/>
            <a:chOff x="0" y="0"/>
            <a:chExt cx="472534" cy="150109"/>
          </a:xfrm>
        </p:grpSpPr>
        <p:sp>
          <p:nvSpPr>
            <p:cNvPr name="Freeform 80" id="80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B9DFDC">
                <a:alpha val="80000"/>
              </a:srgbClr>
            </a:solidFill>
          </p:spPr>
        </p:sp>
        <p:sp>
          <p:nvSpPr>
            <p:cNvPr name="TextBox 81" id="81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82" id="82"/>
          <p:cNvGrpSpPr/>
          <p:nvPr/>
        </p:nvGrpSpPr>
        <p:grpSpPr>
          <a:xfrm rot="0">
            <a:off x="4462309" y="4804150"/>
            <a:ext cx="1429936" cy="454244"/>
            <a:chOff x="0" y="0"/>
            <a:chExt cx="472534" cy="150109"/>
          </a:xfrm>
        </p:grpSpPr>
        <p:sp>
          <p:nvSpPr>
            <p:cNvPr name="Freeform 83" id="83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B9DFDC">
                <a:alpha val="60000"/>
              </a:srgbClr>
            </a:solidFill>
          </p:spPr>
        </p:sp>
        <p:sp>
          <p:nvSpPr>
            <p:cNvPr name="TextBox 84" id="84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85" id="85"/>
          <p:cNvGrpSpPr/>
          <p:nvPr/>
        </p:nvGrpSpPr>
        <p:grpSpPr>
          <a:xfrm rot="0">
            <a:off x="4462309" y="3792364"/>
            <a:ext cx="1429936" cy="454244"/>
            <a:chOff x="0" y="0"/>
            <a:chExt cx="472534" cy="150109"/>
          </a:xfrm>
        </p:grpSpPr>
        <p:sp>
          <p:nvSpPr>
            <p:cNvPr name="Freeform 86" id="86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B9DFDC">
                <a:alpha val="69804"/>
              </a:srgbClr>
            </a:solidFill>
          </p:spPr>
        </p:sp>
        <p:sp>
          <p:nvSpPr>
            <p:cNvPr name="TextBox 87" id="87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88" id="88"/>
          <p:cNvGrpSpPr/>
          <p:nvPr/>
        </p:nvGrpSpPr>
        <p:grpSpPr>
          <a:xfrm rot="0">
            <a:off x="4462309" y="5815936"/>
            <a:ext cx="1429936" cy="454244"/>
            <a:chOff x="0" y="0"/>
            <a:chExt cx="472534" cy="150109"/>
          </a:xfrm>
        </p:grpSpPr>
        <p:sp>
          <p:nvSpPr>
            <p:cNvPr name="Freeform 89" id="89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B9DFDC">
                <a:alpha val="49804"/>
              </a:srgbClr>
            </a:solidFill>
          </p:spPr>
        </p:sp>
        <p:sp>
          <p:nvSpPr>
            <p:cNvPr name="TextBox 90" id="90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91" id="91"/>
          <p:cNvGrpSpPr/>
          <p:nvPr/>
        </p:nvGrpSpPr>
        <p:grpSpPr>
          <a:xfrm rot="0">
            <a:off x="4462309" y="3286471"/>
            <a:ext cx="1429936" cy="454244"/>
            <a:chOff x="0" y="0"/>
            <a:chExt cx="472534" cy="150109"/>
          </a:xfrm>
        </p:grpSpPr>
        <p:sp>
          <p:nvSpPr>
            <p:cNvPr name="Freeform 92" id="92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B9DFDC">
                <a:alpha val="74902"/>
              </a:srgbClr>
            </a:solidFill>
          </p:spPr>
        </p:sp>
        <p:sp>
          <p:nvSpPr>
            <p:cNvPr name="TextBox 93" id="93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94" id="94"/>
          <p:cNvGrpSpPr/>
          <p:nvPr/>
        </p:nvGrpSpPr>
        <p:grpSpPr>
          <a:xfrm rot="0">
            <a:off x="4462309" y="5310043"/>
            <a:ext cx="1429936" cy="454244"/>
            <a:chOff x="0" y="0"/>
            <a:chExt cx="472534" cy="150109"/>
          </a:xfrm>
        </p:grpSpPr>
        <p:sp>
          <p:nvSpPr>
            <p:cNvPr name="Freeform 95" id="95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B9DFDC">
                <a:alpha val="54902"/>
              </a:srgbClr>
            </a:solidFill>
          </p:spPr>
        </p:sp>
        <p:sp>
          <p:nvSpPr>
            <p:cNvPr name="TextBox 96" id="96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97" id="97"/>
          <p:cNvGrpSpPr/>
          <p:nvPr/>
        </p:nvGrpSpPr>
        <p:grpSpPr>
          <a:xfrm rot="0">
            <a:off x="4462309" y="4298257"/>
            <a:ext cx="1429936" cy="454244"/>
            <a:chOff x="0" y="0"/>
            <a:chExt cx="472534" cy="150109"/>
          </a:xfrm>
        </p:grpSpPr>
        <p:sp>
          <p:nvSpPr>
            <p:cNvPr name="Freeform 98" id="98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B9DFDC">
                <a:alpha val="64706"/>
              </a:srgbClr>
            </a:solidFill>
          </p:spPr>
        </p:sp>
        <p:sp>
          <p:nvSpPr>
            <p:cNvPr name="TextBox 99" id="99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00" id="100"/>
          <p:cNvGrpSpPr/>
          <p:nvPr/>
        </p:nvGrpSpPr>
        <p:grpSpPr>
          <a:xfrm rot="0">
            <a:off x="5930097" y="2339735"/>
            <a:ext cx="1429936" cy="384638"/>
            <a:chOff x="0" y="0"/>
            <a:chExt cx="472534" cy="127107"/>
          </a:xfrm>
        </p:grpSpPr>
        <p:sp>
          <p:nvSpPr>
            <p:cNvPr name="Freeform 101" id="101"/>
            <p:cNvSpPr/>
            <p:nvPr/>
          </p:nvSpPr>
          <p:spPr>
            <a:xfrm>
              <a:off x="0" y="0"/>
              <a:ext cx="472534" cy="127107"/>
            </a:xfrm>
            <a:custGeom>
              <a:avLst/>
              <a:gdLst/>
              <a:ahLst/>
              <a:cxnLst/>
              <a:rect r="r" b="b" t="t" l="l"/>
              <a:pathLst>
                <a:path h="127107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27107"/>
                  </a:lnTo>
                  <a:lnTo>
                    <a:pt x="0" y="127107"/>
                  </a:lnTo>
                  <a:close/>
                </a:path>
              </a:pathLst>
            </a:custGeom>
            <a:solidFill>
              <a:srgbClr val="FFE5CF"/>
            </a:solidFill>
          </p:spPr>
        </p:sp>
        <p:sp>
          <p:nvSpPr>
            <p:cNvPr name="TextBox 102" id="102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03" id="103"/>
          <p:cNvGrpSpPr/>
          <p:nvPr/>
        </p:nvGrpSpPr>
        <p:grpSpPr>
          <a:xfrm rot="0">
            <a:off x="5930097" y="2780578"/>
            <a:ext cx="1429936" cy="454244"/>
            <a:chOff x="0" y="0"/>
            <a:chExt cx="472534" cy="150109"/>
          </a:xfrm>
        </p:grpSpPr>
        <p:sp>
          <p:nvSpPr>
            <p:cNvPr name="Freeform 104" id="104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5CF">
                <a:alpha val="80000"/>
              </a:srgbClr>
            </a:solidFill>
          </p:spPr>
        </p:sp>
        <p:sp>
          <p:nvSpPr>
            <p:cNvPr name="TextBox 105" id="105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06" id="106"/>
          <p:cNvGrpSpPr/>
          <p:nvPr/>
        </p:nvGrpSpPr>
        <p:grpSpPr>
          <a:xfrm rot="0">
            <a:off x="5930097" y="4804150"/>
            <a:ext cx="1429936" cy="454244"/>
            <a:chOff x="0" y="0"/>
            <a:chExt cx="472534" cy="150109"/>
          </a:xfrm>
        </p:grpSpPr>
        <p:sp>
          <p:nvSpPr>
            <p:cNvPr name="Freeform 107" id="107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5CF">
                <a:alpha val="60000"/>
              </a:srgbClr>
            </a:solidFill>
          </p:spPr>
        </p:sp>
        <p:sp>
          <p:nvSpPr>
            <p:cNvPr name="TextBox 108" id="108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09" id="109"/>
          <p:cNvGrpSpPr/>
          <p:nvPr/>
        </p:nvGrpSpPr>
        <p:grpSpPr>
          <a:xfrm rot="0">
            <a:off x="5930097" y="3792364"/>
            <a:ext cx="1429936" cy="454244"/>
            <a:chOff x="0" y="0"/>
            <a:chExt cx="472534" cy="150109"/>
          </a:xfrm>
        </p:grpSpPr>
        <p:sp>
          <p:nvSpPr>
            <p:cNvPr name="Freeform 110" id="110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5CF">
                <a:alpha val="69804"/>
              </a:srgbClr>
            </a:solidFill>
          </p:spPr>
        </p:sp>
        <p:sp>
          <p:nvSpPr>
            <p:cNvPr name="TextBox 111" id="111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12" id="112"/>
          <p:cNvGrpSpPr/>
          <p:nvPr/>
        </p:nvGrpSpPr>
        <p:grpSpPr>
          <a:xfrm rot="0">
            <a:off x="5930097" y="5815936"/>
            <a:ext cx="1429936" cy="454244"/>
            <a:chOff x="0" y="0"/>
            <a:chExt cx="472534" cy="150109"/>
          </a:xfrm>
        </p:grpSpPr>
        <p:sp>
          <p:nvSpPr>
            <p:cNvPr name="Freeform 113" id="113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5CF">
                <a:alpha val="49804"/>
              </a:srgbClr>
            </a:solidFill>
          </p:spPr>
        </p:sp>
        <p:sp>
          <p:nvSpPr>
            <p:cNvPr name="TextBox 114" id="114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15" id="115"/>
          <p:cNvGrpSpPr/>
          <p:nvPr/>
        </p:nvGrpSpPr>
        <p:grpSpPr>
          <a:xfrm rot="0">
            <a:off x="5930097" y="3286471"/>
            <a:ext cx="1429936" cy="454244"/>
            <a:chOff x="0" y="0"/>
            <a:chExt cx="472534" cy="150109"/>
          </a:xfrm>
        </p:grpSpPr>
        <p:sp>
          <p:nvSpPr>
            <p:cNvPr name="Freeform 116" id="116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5CF">
                <a:alpha val="74902"/>
              </a:srgbClr>
            </a:solidFill>
          </p:spPr>
        </p:sp>
        <p:sp>
          <p:nvSpPr>
            <p:cNvPr name="TextBox 117" id="117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18" id="118"/>
          <p:cNvGrpSpPr/>
          <p:nvPr/>
        </p:nvGrpSpPr>
        <p:grpSpPr>
          <a:xfrm rot="0">
            <a:off x="5930097" y="5310043"/>
            <a:ext cx="1429936" cy="454244"/>
            <a:chOff x="0" y="0"/>
            <a:chExt cx="472534" cy="150109"/>
          </a:xfrm>
        </p:grpSpPr>
        <p:sp>
          <p:nvSpPr>
            <p:cNvPr name="Freeform 119" id="119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5CF">
                <a:alpha val="54902"/>
              </a:srgbClr>
            </a:solidFill>
          </p:spPr>
        </p:sp>
        <p:sp>
          <p:nvSpPr>
            <p:cNvPr name="TextBox 120" id="120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21" id="121"/>
          <p:cNvGrpSpPr/>
          <p:nvPr/>
        </p:nvGrpSpPr>
        <p:grpSpPr>
          <a:xfrm rot="0">
            <a:off x="5930097" y="4298257"/>
            <a:ext cx="1429936" cy="454244"/>
            <a:chOff x="0" y="0"/>
            <a:chExt cx="472534" cy="150109"/>
          </a:xfrm>
        </p:grpSpPr>
        <p:sp>
          <p:nvSpPr>
            <p:cNvPr name="Freeform 122" id="122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5CF">
                <a:alpha val="64706"/>
              </a:srgbClr>
            </a:solidFill>
          </p:spPr>
        </p:sp>
        <p:sp>
          <p:nvSpPr>
            <p:cNvPr name="TextBox 123" id="123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24" id="124"/>
          <p:cNvGrpSpPr/>
          <p:nvPr/>
        </p:nvGrpSpPr>
        <p:grpSpPr>
          <a:xfrm rot="0">
            <a:off x="7397885" y="2339735"/>
            <a:ext cx="1429936" cy="384638"/>
            <a:chOff x="0" y="0"/>
            <a:chExt cx="472534" cy="127107"/>
          </a:xfrm>
        </p:grpSpPr>
        <p:sp>
          <p:nvSpPr>
            <p:cNvPr name="Freeform 125" id="125"/>
            <p:cNvSpPr/>
            <p:nvPr/>
          </p:nvSpPr>
          <p:spPr>
            <a:xfrm>
              <a:off x="0" y="0"/>
              <a:ext cx="472534" cy="127107"/>
            </a:xfrm>
            <a:custGeom>
              <a:avLst/>
              <a:gdLst/>
              <a:ahLst/>
              <a:cxnLst/>
              <a:rect r="r" b="b" t="t" l="l"/>
              <a:pathLst>
                <a:path h="127107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27107"/>
                  </a:lnTo>
                  <a:lnTo>
                    <a:pt x="0" y="127107"/>
                  </a:lnTo>
                  <a:close/>
                </a:path>
              </a:pathLst>
            </a:custGeom>
            <a:solidFill>
              <a:srgbClr val="D5EAFF"/>
            </a:solidFill>
          </p:spPr>
        </p:sp>
        <p:sp>
          <p:nvSpPr>
            <p:cNvPr name="TextBox 126" id="126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27" id="127"/>
          <p:cNvGrpSpPr/>
          <p:nvPr/>
        </p:nvGrpSpPr>
        <p:grpSpPr>
          <a:xfrm rot="0">
            <a:off x="7397885" y="2780578"/>
            <a:ext cx="1429936" cy="454244"/>
            <a:chOff x="0" y="0"/>
            <a:chExt cx="472534" cy="150109"/>
          </a:xfrm>
        </p:grpSpPr>
        <p:sp>
          <p:nvSpPr>
            <p:cNvPr name="Freeform 128" id="128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5EAFF">
                <a:alpha val="80000"/>
              </a:srgbClr>
            </a:solidFill>
          </p:spPr>
        </p:sp>
        <p:sp>
          <p:nvSpPr>
            <p:cNvPr name="TextBox 129" id="129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30" id="130"/>
          <p:cNvGrpSpPr/>
          <p:nvPr/>
        </p:nvGrpSpPr>
        <p:grpSpPr>
          <a:xfrm rot="0">
            <a:off x="7397885" y="4804150"/>
            <a:ext cx="1429936" cy="454244"/>
            <a:chOff x="0" y="0"/>
            <a:chExt cx="472534" cy="150109"/>
          </a:xfrm>
        </p:grpSpPr>
        <p:sp>
          <p:nvSpPr>
            <p:cNvPr name="Freeform 131" id="131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5EAFF">
                <a:alpha val="60000"/>
              </a:srgbClr>
            </a:solidFill>
          </p:spPr>
        </p:sp>
        <p:sp>
          <p:nvSpPr>
            <p:cNvPr name="TextBox 132" id="132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33" id="133"/>
          <p:cNvGrpSpPr/>
          <p:nvPr/>
        </p:nvGrpSpPr>
        <p:grpSpPr>
          <a:xfrm rot="0">
            <a:off x="7397885" y="3792364"/>
            <a:ext cx="1429936" cy="454244"/>
            <a:chOff x="0" y="0"/>
            <a:chExt cx="472534" cy="150109"/>
          </a:xfrm>
        </p:grpSpPr>
        <p:sp>
          <p:nvSpPr>
            <p:cNvPr name="Freeform 134" id="134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5EAFF">
                <a:alpha val="69804"/>
              </a:srgbClr>
            </a:solidFill>
          </p:spPr>
        </p:sp>
        <p:sp>
          <p:nvSpPr>
            <p:cNvPr name="TextBox 135" id="135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36" id="136"/>
          <p:cNvGrpSpPr/>
          <p:nvPr/>
        </p:nvGrpSpPr>
        <p:grpSpPr>
          <a:xfrm rot="0">
            <a:off x="7397885" y="5815936"/>
            <a:ext cx="1429936" cy="454244"/>
            <a:chOff x="0" y="0"/>
            <a:chExt cx="472534" cy="150109"/>
          </a:xfrm>
        </p:grpSpPr>
        <p:sp>
          <p:nvSpPr>
            <p:cNvPr name="Freeform 137" id="137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5EAFF">
                <a:alpha val="49804"/>
              </a:srgbClr>
            </a:solidFill>
          </p:spPr>
        </p:sp>
        <p:sp>
          <p:nvSpPr>
            <p:cNvPr name="TextBox 138" id="138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39" id="139"/>
          <p:cNvGrpSpPr/>
          <p:nvPr/>
        </p:nvGrpSpPr>
        <p:grpSpPr>
          <a:xfrm rot="0">
            <a:off x="7397885" y="3286471"/>
            <a:ext cx="1429936" cy="454244"/>
            <a:chOff x="0" y="0"/>
            <a:chExt cx="472534" cy="150109"/>
          </a:xfrm>
        </p:grpSpPr>
        <p:sp>
          <p:nvSpPr>
            <p:cNvPr name="Freeform 140" id="140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5EAFF">
                <a:alpha val="74902"/>
              </a:srgbClr>
            </a:solidFill>
          </p:spPr>
        </p:sp>
        <p:sp>
          <p:nvSpPr>
            <p:cNvPr name="TextBox 141" id="141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42" id="142"/>
          <p:cNvGrpSpPr/>
          <p:nvPr/>
        </p:nvGrpSpPr>
        <p:grpSpPr>
          <a:xfrm rot="0">
            <a:off x="7397885" y="5310043"/>
            <a:ext cx="1429936" cy="454244"/>
            <a:chOff x="0" y="0"/>
            <a:chExt cx="472534" cy="150109"/>
          </a:xfrm>
        </p:grpSpPr>
        <p:sp>
          <p:nvSpPr>
            <p:cNvPr name="Freeform 143" id="143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5EAFF">
                <a:alpha val="54902"/>
              </a:srgbClr>
            </a:solidFill>
          </p:spPr>
        </p:sp>
        <p:sp>
          <p:nvSpPr>
            <p:cNvPr name="TextBox 144" id="144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45" id="145"/>
          <p:cNvGrpSpPr/>
          <p:nvPr/>
        </p:nvGrpSpPr>
        <p:grpSpPr>
          <a:xfrm rot="0">
            <a:off x="7397885" y="4298257"/>
            <a:ext cx="1429936" cy="454244"/>
            <a:chOff x="0" y="0"/>
            <a:chExt cx="472534" cy="150109"/>
          </a:xfrm>
        </p:grpSpPr>
        <p:sp>
          <p:nvSpPr>
            <p:cNvPr name="Freeform 146" id="146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5EAFF">
                <a:alpha val="64706"/>
              </a:srgbClr>
            </a:solidFill>
          </p:spPr>
        </p:sp>
        <p:sp>
          <p:nvSpPr>
            <p:cNvPr name="TextBox 147" id="147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48" id="148"/>
          <p:cNvGrpSpPr/>
          <p:nvPr/>
        </p:nvGrpSpPr>
        <p:grpSpPr>
          <a:xfrm rot="0">
            <a:off x="8865673" y="2339735"/>
            <a:ext cx="1429936" cy="384638"/>
            <a:chOff x="0" y="0"/>
            <a:chExt cx="472534" cy="127107"/>
          </a:xfrm>
        </p:grpSpPr>
        <p:sp>
          <p:nvSpPr>
            <p:cNvPr name="Freeform 149" id="149"/>
            <p:cNvSpPr/>
            <p:nvPr/>
          </p:nvSpPr>
          <p:spPr>
            <a:xfrm>
              <a:off x="0" y="0"/>
              <a:ext cx="472534" cy="127107"/>
            </a:xfrm>
            <a:custGeom>
              <a:avLst/>
              <a:gdLst/>
              <a:ahLst/>
              <a:cxnLst/>
              <a:rect r="r" b="b" t="t" l="l"/>
              <a:pathLst>
                <a:path h="127107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27107"/>
                  </a:lnTo>
                  <a:lnTo>
                    <a:pt x="0" y="127107"/>
                  </a:lnTo>
                  <a:close/>
                </a:path>
              </a:pathLst>
            </a:custGeom>
            <a:solidFill>
              <a:srgbClr val="E5DFFF"/>
            </a:solidFill>
          </p:spPr>
        </p:sp>
        <p:sp>
          <p:nvSpPr>
            <p:cNvPr name="TextBox 150" id="150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51" id="151"/>
          <p:cNvGrpSpPr/>
          <p:nvPr/>
        </p:nvGrpSpPr>
        <p:grpSpPr>
          <a:xfrm rot="0">
            <a:off x="8865673" y="2780578"/>
            <a:ext cx="1429936" cy="454244"/>
            <a:chOff x="0" y="0"/>
            <a:chExt cx="472534" cy="150109"/>
          </a:xfrm>
        </p:grpSpPr>
        <p:sp>
          <p:nvSpPr>
            <p:cNvPr name="Freeform 152" id="152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E5DFFF">
                <a:alpha val="80000"/>
              </a:srgbClr>
            </a:solidFill>
          </p:spPr>
        </p:sp>
        <p:sp>
          <p:nvSpPr>
            <p:cNvPr name="TextBox 153" id="153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54" id="154"/>
          <p:cNvGrpSpPr/>
          <p:nvPr/>
        </p:nvGrpSpPr>
        <p:grpSpPr>
          <a:xfrm rot="0">
            <a:off x="8865673" y="4804150"/>
            <a:ext cx="1429936" cy="454244"/>
            <a:chOff x="0" y="0"/>
            <a:chExt cx="472534" cy="150109"/>
          </a:xfrm>
        </p:grpSpPr>
        <p:sp>
          <p:nvSpPr>
            <p:cNvPr name="Freeform 155" id="155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E5DFFF">
                <a:alpha val="60000"/>
              </a:srgbClr>
            </a:solidFill>
          </p:spPr>
        </p:sp>
        <p:sp>
          <p:nvSpPr>
            <p:cNvPr name="TextBox 156" id="156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57" id="157"/>
          <p:cNvGrpSpPr/>
          <p:nvPr/>
        </p:nvGrpSpPr>
        <p:grpSpPr>
          <a:xfrm rot="0">
            <a:off x="8865673" y="3792364"/>
            <a:ext cx="1429936" cy="454244"/>
            <a:chOff x="0" y="0"/>
            <a:chExt cx="472534" cy="150109"/>
          </a:xfrm>
        </p:grpSpPr>
        <p:sp>
          <p:nvSpPr>
            <p:cNvPr name="Freeform 158" id="158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E5DFFF">
                <a:alpha val="69804"/>
              </a:srgbClr>
            </a:solidFill>
          </p:spPr>
        </p:sp>
        <p:sp>
          <p:nvSpPr>
            <p:cNvPr name="TextBox 159" id="159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pic>
        <p:nvPicPr>
          <p:cNvPr name="Picture 160" id="160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792062" y="5647419"/>
            <a:ext cx="1842869" cy="1878083"/>
          </a:xfrm>
          <a:prstGeom prst="rect">
            <a:avLst/>
          </a:prstGeom>
        </p:spPr>
      </p:pic>
      <p:grpSp>
        <p:nvGrpSpPr>
          <p:cNvPr name="Group 161" id="161"/>
          <p:cNvGrpSpPr/>
          <p:nvPr/>
        </p:nvGrpSpPr>
        <p:grpSpPr>
          <a:xfrm rot="0">
            <a:off x="8865673" y="5815936"/>
            <a:ext cx="1429936" cy="454244"/>
            <a:chOff x="0" y="0"/>
            <a:chExt cx="472534" cy="150109"/>
          </a:xfrm>
        </p:grpSpPr>
        <p:sp>
          <p:nvSpPr>
            <p:cNvPr name="Freeform 162" id="162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E5DFFF">
                <a:alpha val="49804"/>
              </a:srgbClr>
            </a:solidFill>
          </p:spPr>
        </p:sp>
        <p:sp>
          <p:nvSpPr>
            <p:cNvPr name="TextBox 163" id="163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64" id="164"/>
          <p:cNvGrpSpPr/>
          <p:nvPr/>
        </p:nvGrpSpPr>
        <p:grpSpPr>
          <a:xfrm rot="0">
            <a:off x="8865673" y="3286471"/>
            <a:ext cx="1429936" cy="454244"/>
            <a:chOff x="0" y="0"/>
            <a:chExt cx="472534" cy="150109"/>
          </a:xfrm>
        </p:grpSpPr>
        <p:sp>
          <p:nvSpPr>
            <p:cNvPr name="Freeform 165" id="165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E5DFFF">
                <a:alpha val="74902"/>
              </a:srgbClr>
            </a:solidFill>
          </p:spPr>
        </p:sp>
        <p:sp>
          <p:nvSpPr>
            <p:cNvPr name="TextBox 166" id="166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67" id="167"/>
          <p:cNvGrpSpPr/>
          <p:nvPr/>
        </p:nvGrpSpPr>
        <p:grpSpPr>
          <a:xfrm rot="0">
            <a:off x="8865673" y="5310043"/>
            <a:ext cx="1429936" cy="454244"/>
            <a:chOff x="0" y="0"/>
            <a:chExt cx="472534" cy="150109"/>
          </a:xfrm>
        </p:grpSpPr>
        <p:sp>
          <p:nvSpPr>
            <p:cNvPr name="Freeform 168" id="168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E5DFFF">
                <a:alpha val="54902"/>
              </a:srgbClr>
            </a:solidFill>
          </p:spPr>
        </p:sp>
        <p:sp>
          <p:nvSpPr>
            <p:cNvPr name="TextBox 169" id="169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name="Group 170" id="170"/>
          <p:cNvGrpSpPr/>
          <p:nvPr/>
        </p:nvGrpSpPr>
        <p:grpSpPr>
          <a:xfrm rot="0">
            <a:off x="8865673" y="4298257"/>
            <a:ext cx="1429936" cy="454244"/>
            <a:chOff x="0" y="0"/>
            <a:chExt cx="472534" cy="150109"/>
          </a:xfrm>
        </p:grpSpPr>
        <p:sp>
          <p:nvSpPr>
            <p:cNvPr name="Freeform 171" id="171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r="r" b="b" t="t" l="l"/>
              <a:pathLst>
                <a:path h="150109" w="472534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E5DFFF">
                <a:alpha val="64706"/>
              </a:srgbClr>
            </a:solidFill>
          </p:spPr>
        </p:sp>
        <p:sp>
          <p:nvSpPr>
            <p:cNvPr name="TextBox 172" id="172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sp>
        <p:nvSpPr>
          <p:cNvPr name="AutoShape 173" id="173"/>
          <p:cNvSpPr/>
          <p:nvPr/>
        </p:nvSpPr>
        <p:spPr>
          <a:xfrm rot="0">
            <a:off x="4052611" y="6727614"/>
            <a:ext cx="3503070" cy="0"/>
          </a:xfrm>
          <a:prstGeom prst="line">
            <a:avLst/>
          </a:prstGeom>
          <a:ln cap="rnd" w="19050">
            <a:solidFill>
              <a:srgbClr val="A67985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74" id="174"/>
          <p:cNvSpPr/>
          <p:nvPr/>
        </p:nvSpPr>
        <p:spPr>
          <a:xfrm rot="0">
            <a:off x="3929640" y="7156855"/>
            <a:ext cx="2469742" cy="0"/>
          </a:xfrm>
          <a:prstGeom prst="line">
            <a:avLst/>
          </a:prstGeom>
          <a:ln cap="rnd" w="19050">
            <a:solidFill>
              <a:srgbClr val="A67985"/>
            </a:solidFill>
            <a:prstDash val="sysDot"/>
            <a:headEnd type="none" len="sm" w="sm"/>
            <a:tailEnd type="none" len="sm" w="sm"/>
          </a:ln>
        </p:spPr>
      </p:sp>
      <p:pic>
        <p:nvPicPr>
          <p:cNvPr name="Picture 175" id="17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939601" y="110087"/>
            <a:ext cx="2524002" cy="1766801"/>
          </a:xfrm>
          <a:prstGeom prst="rect">
            <a:avLst/>
          </a:prstGeom>
        </p:spPr>
      </p:pic>
      <p:pic>
        <p:nvPicPr>
          <p:cNvPr name="Picture 176" id="176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76229" y="110087"/>
            <a:ext cx="1958698" cy="2067724"/>
          </a:xfrm>
          <a:prstGeom prst="rect">
            <a:avLst/>
          </a:prstGeom>
        </p:spPr>
      </p:pic>
      <p:sp>
        <p:nvSpPr>
          <p:cNvPr name="TextBox 177" id="177"/>
          <p:cNvSpPr txBox="true"/>
          <p:nvPr/>
        </p:nvSpPr>
        <p:spPr>
          <a:xfrm rot="0">
            <a:off x="2184209" y="558629"/>
            <a:ext cx="5986137" cy="11143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55"/>
              </a:lnSpc>
              <a:spcBef>
                <a:spcPct val="0"/>
              </a:spcBef>
            </a:pPr>
            <a:r>
              <a:rPr lang="en-US" sz="6539" spc="653">
                <a:solidFill>
                  <a:srgbClr val="503D42"/>
                </a:solidFill>
                <a:latin typeface="Handy Casual"/>
              </a:rPr>
              <a:t>Horario escolar</a:t>
            </a:r>
          </a:p>
        </p:txBody>
      </p:sp>
      <p:sp>
        <p:nvSpPr>
          <p:cNvPr name="TextBox 178" id="178"/>
          <p:cNvSpPr txBox="true"/>
          <p:nvPr/>
        </p:nvSpPr>
        <p:spPr>
          <a:xfrm rot="0">
            <a:off x="3136319" y="6518250"/>
            <a:ext cx="808034" cy="285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280"/>
              </a:lnSpc>
              <a:spcBef>
                <a:spcPct val="0"/>
              </a:spcBef>
            </a:pPr>
            <a:r>
              <a:rPr lang="en-US" sz="1900" spc="190">
                <a:solidFill>
                  <a:srgbClr val="503D42"/>
                </a:solidFill>
                <a:latin typeface="Handy Casual"/>
              </a:rPr>
              <a:t>Nombre</a:t>
            </a:r>
          </a:p>
        </p:txBody>
      </p:sp>
      <p:sp>
        <p:nvSpPr>
          <p:cNvPr name="TextBox 179" id="179"/>
          <p:cNvSpPr txBox="true"/>
          <p:nvPr/>
        </p:nvSpPr>
        <p:spPr>
          <a:xfrm rot="0">
            <a:off x="3070296" y="6947490"/>
            <a:ext cx="737745" cy="285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280"/>
              </a:lnSpc>
              <a:spcBef>
                <a:spcPct val="0"/>
              </a:spcBef>
            </a:pPr>
            <a:r>
              <a:rPr lang="en-US" sz="1900" spc="190">
                <a:solidFill>
                  <a:srgbClr val="503D42"/>
                </a:solidFill>
                <a:latin typeface="Handy Casual"/>
              </a:rPr>
              <a:t>Curso</a:t>
            </a:r>
          </a:p>
        </p:txBody>
      </p:sp>
      <p:sp>
        <p:nvSpPr>
          <p:cNvPr name="TextBox 180" id="180"/>
          <p:cNvSpPr txBox="true"/>
          <p:nvPr/>
        </p:nvSpPr>
        <p:spPr>
          <a:xfrm rot="0">
            <a:off x="393240" y="2413155"/>
            <a:ext cx="1019866" cy="204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0"/>
              </a:lnSpc>
              <a:spcBef>
                <a:spcPct val="0"/>
              </a:spcBef>
            </a:pPr>
            <a:r>
              <a:rPr lang="en-US" sz="1192" spc="23">
                <a:solidFill>
                  <a:srgbClr val="503D42"/>
                </a:solidFill>
                <a:latin typeface="Poppins Medium"/>
              </a:rPr>
              <a:t>Horas</a:t>
            </a:r>
          </a:p>
        </p:txBody>
      </p:sp>
      <p:sp>
        <p:nvSpPr>
          <p:cNvPr name="TextBox 181" id="181"/>
          <p:cNvSpPr txBox="true"/>
          <p:nvPr/>
        </p:nvSpPr>
        <p:spPr>
          <a:xfrm rot="0">
            <a:off x="1599290" y="2413155"/>
            <a:ext cx="1271275" cy="204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0"/>
              </a:lnSpc>
              <a:spcBef>
                <a:spcPct val="0"/>
              </a:spcBef>
            </a:pPr>
            <a:r>
              <a:rPr lang="en-US" sz="1192" spc="23">
                <a:solidFill>
                  <a:srgbClr val="503D42"/>
                </a:solidFill>
                <a:latin typeface="Poppins Medium"/>
              </a:rPr>
              <a:t>Lunes</a:t>
            </a:r>
          </a:p>
        </p:txBody>
      </p:sp>
      <p:sp>
        <p:nvSpPr>
          <p:cNvPr name="TextBox 182" id="182"/>
          <p:cNvSpPr txBox="true"/>
          <p:nvPr/>
        </p:nvSpPr>
        <p:spPr>
          <a:xfrm rot="0">
            <a:off x="4548414" y="2413155"/>
            <a:ext cx="1257726" cy="204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0"/>
              </a:lnSpc>
              <a:spcBef>
                <a:spcPct val="0"/>
              </a:spcBef>
            </a:pPr>
            <a:r>
              <a:rPr lang="en-US" sz="1192" spc="23">
                <a:solidFill>
                  <a:srgbClr val="503D42"/>
                </a:solidFill>
                <a:latin typeface="Poppins Medium"/>
              </a:rPr>
              <a:t>Miércoles</a:t>
            </a:r>
          </a:p>
        </p:txBody>
      </p:sp>
      <p:sp>
        <p:nvSpPr>
          <p:cNvPr name="TextBox 183" id="183"/>
          <p:cNvSpPr txBox="true"/>
          <p:nvPr/>
        </p:nvSpPr>
        <p:spPr>
          <a:xfrm rot="0">
            <a:off x="3070296" y="2413155"/>
            <a:ext cx="1293812" cy="204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0"/>
              </a:lnSpc>
              <a:spcBef>
                <a:spcPct val="0"/>
              </a:spcBef>
            </a:pPr>
            <a:r>
              <a:rPr lang="en-US" sz="1192" spc="23">
                <a:solidFill>
                  <a:srgbClr val="503D42"/>
                </a:solidFill>
                <a:latin typeface="Poppins Medium"/>
              </a:rPr>
              <a:t>Martes</a:t>
            </a:r>
          </a:p>
        </p:txBody>
      </p:sp>
      <p:sp>
        <p:nvSpPr>
          <p:cNvPr name="TextBox 184" id="184"/>
          <p:cNvSpPr txBox="true"/>
          <p:nvPr/>
        </p:nvSpPr>
        <p:spPr>
          <a:xfrm rot="0">
            <a:off x="6026532" y="2413155"/>
            <a:ext cx="1247396" cy="204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0"/>
              </a:lnSpc>
              <a:spcBef>
                <a:spcPct val="0"/>
              </a:spcBef>
            </a:pPr>
            <a:r>
              <a:rPr lang="en-US" sz="1192" spc="23">
                <a:solidFill>
                  <a:srgbClr val="503D42"/>
                </a:solidFill>
                <a:latin typeface="Poppins Medium"/>
              </a:rPr>
              <a:t>Jueves</a:t>
            </a:r>
          </a:p>
        </p:txBody>
      </p:sp>
      <p:sp>
        <p:nvSpPr>
          <p:cNvPr name="TextBox 185" id="185"/>
          <p:cNvSpPr txBox="true"/>
          <p:nvPr/>
        </p:nvSpPr>
        <p:spPr>
          <a:xfrm rot="0">
            <a:off x="7483990" y="2413155"/>
            <a:ext cx="1253950" cy="204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0"/>
              </a:lnSpc>
              <a:spcBef>
                <a:spcPct val="0"/>
              </a:spcBef>
            </a:pPr>
            <a:r>
              <a:rPr lang="en-US" sz="1192" spc="23">
                <a:solidFill>
                  <a:srgbClr val="503D42"/>
                </a:solidFill>
                <a:latin typeface="Poppins Medium"/>
              </a:rPr>
              <a:t>Viernes</a:t>
            </a:r>
          </a:p>
        </p:txBody>
      </p:sp>
      <p:sp>
        <p:nvSpPr>
          <p:cNvPr name="TextBox 186" id="186"/>
          <p:cNvSpPr txBox="true"/>
          <p:nvPr/>
        </p:nvSpPr>
        <p:spPr>
          <a:xfrm rot="0">
            <a:off x="8951778" y="2413155"/>
            <a:ext cx="1268240" cy="204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0"/>
              </a:lnSpc>
              <a:spcBef>
                <a:spcPct val="0"/>
              </a:spcBef>
            </a:pPr>
            <a:r>
              <a:rPr lang="en-US" sz="1192" spc="23">
                <a:solidFill>
                  <a:srgbClr val="503D42"/>
                </a:solidFill>
                <a:latin typeface="Poppins Medium"/>
              </a:rPr>
              <a:t>Sábado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255778" y="2525034"/>
          <a:ext cx="9180000" cy="4874725"/>
        </p:xfrm>
        <a:graphic>
          <a:graphicData uri="http://schemas.openxmlformats.org/drawingml/2006/table">
            <a:tbl>
              <a:tblPr/>
              <a:tblGrid>
                <a:gridCol w="1530000"/>
                <a:gridCol w="1530000"/>
                <a:gridCol w="1530000"/>
                <a:gridCol w="1530000"/>
                <a:gridCol w="1530000"/>
                <a:gridCol w="1530000"/>
              </a:tblGrid>
              <a:tr h="843695"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2CE"/>
                    </a:solidFill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2CE"/>
                    </a:solidFill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2CE"/>
                    </a:solidFill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2CE"/>
                    </a:solidFill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2CE"/>
                    </a:solidFill>
                  </a:tcPr>
                </a:tc>
              </a:tr>
              <a:tr h="1025184"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476"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5184"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5184"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cPr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29717" y="3007172"/>
            <a:ext cx="1385495" cy="439258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281263" y="117667"/>
            <a:ext cx="2154515" cy="2241368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-367484" y="175939"/>
            <a:ext cx="7206527" cy="969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30"/>
              </a:lnSpc>
              <a:spcBef>
                <a:spcPct val="0"/>
              </a:spcBef>
            </a:pPr>
            <a:r>
              <a:rPr lang="en-US" sz="5164">
                <a:solidFill>
                  <a:srgbClr val="000000"/>
                </a:solidFill>
                <a:latin typeface="Mango AC Bold"/>
              </a:rPr>
              <a:t>HORARIOS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678877" y="2830959"/>
            <a:ext cx="576391" cy="285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Mango AC Bold"/>
              </a:rPr>
              <a:t>HORA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140521" y="2830959"/>
            <a:ext cx="733342" cy="285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Mango AC Bold"/>
              </a:rPr>
              <a:t>LUNES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467383" y="2830959"/>
            <a:ext cx="1218630" cy="285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Mango AC Bold"/>
              </a:rPr>
              <a:t>MARTES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952942" y="2830959"/>
            <a:ext cx="1253584" cy="285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Mango AC Bold"/>
              </a:rPr>
              <a:t>MIÉRCOLES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473227" y="2830959"/>
            <a:ext cx="1253584" cy="285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Mango AC Bold"/>
              </a:rPr>
              <a:t>JUEVES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063649" y="2830959"/>
            <a:ext cx="1253584" cy="285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Mango AC Bold"/>
              </a:rPr>
              <a:t>VIERNES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21995" y="1372903"/>
            <a:ext cx="2413785" cy="883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11"/>
              </a:lnSpc>
            </a:pPr>
            <a:r>
              <a:rPr lang="en-US" sz="1650">
                <a:solidFill>
                  <a:srgbClr val="000000"/>
                </a:solidFill>
                <a:latin typeface="Mango AC"/>
              </a:rPr>
              <a:t>ALUMNO/A:</a:t>
            </a:r>
          </a:p>
          <a:p>
            <a:pPr algn="ctr">
              <a:lnSpc>
                <a:spcPts val="2311"/>
              </a:lnSpc>
            </a:pPr>
            <a:r>
              <a:rPr lang="en-US" sz="1650">
                <a:solidFill>
                  <a:srgbClr val="000000"/>
                </a:solidFill>
                <a:latin typeface="Mango AC"/>
              </a:rPr>
              <a:t>CURSO:</a:t>
            </a:r>
          </a:p>
          <a:p>
            <a:pPr algn="ctr">
              <a:lnSpc>
                <a:spcPts val="2311"/>
              </a:lnSpc>
              <a:spcBef>
                <a:spcPct val="0"/>
              </a:spcBef>
            </a:pPr>
            <a:r>
              <a:rPr lang="en-US" sz="1650">
                <a:solidFill>
                  <a:srgbClr val="000000"/>
                </a:solidFill>
                <a:latin typeface="Mango AC"/>
              </a:rPr>
              <a:t>COLEGIO: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468" t="0" r="10495" b="0"/>
          <a:stretch>
            <a:fillRect/>
          </a:stretch>
        </p:blipFill>
        <p:spPr>
          <a:xfrm flipH="false" flipV="false" rot="0">
            <a:off x="26452" y="0"/>
            <a:ext cx="10635333" cy="7560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756000" y="756000"/>
            <a:ext cx="9180000" cy="6048000"/>
            <a:chOff x="0" y="0"/>
            <a:chExt cx="3289905" cy="2167467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3289905" cy="2167467"/>
            </a:xfrm>
            <a:custGeom>
              <a:avLst/>
              <a:gdLst/>
              <a:ahLst/>
              <a:cxnLst/>
              <a:rect r="r" b="b" t="t" l="l"/>
              <a:pathLst>
                <a:path h="2167467" w="3289905">
                  <a:moveTo>
                    <a:pt x="31204" y="0"/>
                  </a:moveTo>
                  <a:lnTo>
                    <a:pt x="3258701" y="0"/>
                  </a:lnTo>
                  <a:cubicBezTo>
                    <a:pt x="3266977" y="0"/>
                    <a:pt x="3274913" y="3288"/>
                    <a:pt x="3280765" y="9139"/>
                  </a:cubicBezTo>
                  <a:cubicBezTo>
                    <a:pt x="3286617" y="14991"/>
                    <a:pt x="3289905" y="22928"/>
                    <a:pt x="3289905" y="31204"/>
                  </a:cubicBezTo>
                  <a:lnTo>
                    <a:pt x="3289905" y="2136263"/>
                  </a:lnTo>
                  <a:cubicBezTo>
                    <a:pt x="3289905" y="2144539"/>
                    <a:pt x="3286617" y="2152476"/>
                    <a:pt x="3280765" y="2158327"/>
                  </a:cubicBezTo>
                  <a:cubicBezTo>
                    <a:pt x="3274913" y="2164179"/>
                    <a:pt x="3266977" y="2167467"/>
                    <a:pt x="3258701" y="2167467"/>
                  </a:cubicBezTo>
                  <a:lnTo>
                    <a:pt x="31204" y="2167467"/>
                  </a:lnTo>
                  <a:cubicBezTo>
                    <a:pt x="22928" y="2167467"/>
                    <a:pt x="14991" y="2164179"/>
                    <a:pt x="9139" y="2158327"/>
                  </a:cubicBezTo>
                  <a:cubicBezTo>
                    <a:pt x="3288" y="2152476"/>
                    <a:pt x="0" y="2144539"/>
                    <a:pt x="0" y="2136263"/>
                  </a:cubicBezTo>
                  <a:lnTo>
                    <a:pt x="0" y="31204"/>
                  </a:lnTo>
                  <a:cubicBezTo>
                    <a:pt x="0" y="22928"/>
                    <a:pt x="3288" y="14991"/>
                    <a:pt x="9139" y="9139"/>
                  </a:cubicBezTo>
                  <a:cubicBezTo>
                    <a:pt x="14991" y="3288"/>
                    <a:pt x="22928" y="0"/>
                    <a:pt x="31204" y="0"/>
                  </a:cubicBezTo>
                  <a:close/>
                </a:path>
              </a:pathLst>
            </a:custGeom>
            <a:solidFill>
              <a:srgbClr val="FDFEF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33588" y="2030720"/>
            <a:ext cx="2417444" cy="224520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139233" y="2030720"/>
            <a:ext cx="2417444" cy="224520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740968" y="2030720"/>
            <a:ext cx="2417444" cy="22452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930511" y="4275920"/>
            <a:ext cx="2417444" cy="22452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532247" y="4275920"/>
            <a:ext cx="2417444" cy="2245201"/>
          </a:xfrm>
          <a:prstGeom prst="rect">
            <a:avLst/>
          </a:prstGeom>
        </p:spPr>
      </p:pic>
      <p:sp>
        <p:nvSpPr>
          <p:cNvPr name="AutoShape 11" id="11"/>
          <p:cNvSpPr/>
          <p:nvPr/>
        </p:nvSpPr>
        <p:spPr>
          <a:xfrm rot="0">
            <a:off x="756000" y="1857479"/>
            <a:ext cx="9180000" cy="0"/>
          </a:xfrm>
          <a:prstGeom prst="line">
            <a:avLst/>
          </a:prstGeom>
          <a:ln cap="flat" w="28575">
            <a:solidFill>
              <a:srgbClr val="C9DAE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 rot="5400000">
            <a:off x="4500376" y="1292452"/>
            <a:ext cx="1101479" cy="0"/>
          </a:xfrm>
          <a:prstGeom prst="line">
            <a:avLst/>
          </a:prstGeom>
          <a:ln cap="flat" w="28575">
            <a:solidFill>
              <a:srgbClr val="C9DAEB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237528" y="4418795"/>
            <a:ext cx="2154600" cy="30240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90335" y="4898843"/>
            <a:ext cx="2179059" cy="2378236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90335" y="84800"/>
            <a:ext cx="1322414" cy="1945919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787281" y="250750"/>
            <a:ext cx="1863843" cy="1779970"/>
          </a:xfrm>
          <a:prstGeom prst="rect">
            <a:avLst/>
          </a:prstGeom>
        </p:spPr>
      </p:pic>
      <p:sp>
        <p:nvSpPr>
          <p:cNvPr name="TextBox 17" id="17"/>
          <p:cNvSpPr txBox="true"/>
          <p:nvPr/>
        </p:nvSpPr>
        <p:spPr>
          <a:xfrm rot="0">
            <a:off x="1206010" y="760874"/>
            <a:ext cx="3830818" cy="972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63744F"/>
                </a:solidFill>
                <a:latin typeface="Marykate"/>
              </a:rPr>
              <a:t>HORARIO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438861" y="925429"/>
            <a:ext cx="2604214" cy="8347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21"/>
              </a:lnSpc>
            </a:pPr>
            <a:r>
              <a:rPr lang="en-US" sz="3287">
                <a:solidFill>
                  <a:srgbClr val="63744F"/>
                </a:solidFill>
                <a:latin typeface="Marykate"/>
              </a:rPr>
              <a:t>Nombre:</a:t>
            </a:r>
          </a:p>
          <a:p>
            <a:pPr>
              <a:lnSpc>
                <a:spcPts val="3221"/>
              </a:lnSpc>
            </a:pPr>
            <a:r>
              <a:rPr lang="en-US" sz="3287">
                <a:solidFill>
                  <a:srgbClr val="63744F"/>
                </a:solidFill>
                <a:latin typeface="Marykate"/>
              </a:rPr>
              <a:t>Curso: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891105" y="2234440"/>
            <a:ext cx="1702409" cy="415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3744F"/>
                </a:solidFill>
                <a:latin typeface="Marykate"/>
              </a:rPr>
              <a:t>LUNES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496750" y="2234440"/>
            <a:ext cx="1702409" cy="415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3744F"/>
                </a:solidFill>
                <a:latin typeface="Marykate"/>
              </a:rPr>
              <a:t>MARTES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084872" y="2234440"/>
            <a:ext cx="1702409" cy="415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3744F"/>
                </a:solidFill>
                <a:latin typeface="Marykate"/>
              </a:rPr>
              <a:t>MIÉRCOLES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288028" y="4483619"/>
            <a:ext cx="1702409" cy="415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3744F"/>
                </a:solidFill>
                <a:latin typeface="Marykate"/>
              </a:rPr>
              <a:t>JUEVES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889764" y="4483619"/>
            <a:ext cx="1702409" cy="415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3744F"/>
                </a:solidFill>
                <a:latin typeface="Marykate"/>
              </a:rPr>
              <a:t>VIERNES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6860" t="3286" r="4723" b="2826"/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0938" y="6408089"/>
            <a:ext cx="1575268" cy="997765"/>
          </a:xfrm>
          <a:prstGeom prst="rect">
            <a:avLst/>
          </a:prstGeom>
        </p:spPr>
      </p:pic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1381062" y="3143241"/>
          <a:ext cx="963871" cy="3439648"/>
        </p:xfrm>
        <a:graphic>
          <a:graphicData uri="http://schemas.openxmlformats.org/drawingml/2006/table">
            <a:tbl>
              <a:tblPr/>
              <a:tblGrid>
                <a:gridCol w="149138"/>
              </a:tblGrid>
              <a:tr h="701629">
                <a:tc>
                  <a:tcPr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2FF"/>
                    </a:solidFill>
                  </a:tcPr>
                </a:tc>
              </a:tr>
              <a:tr h="705567">
                <a:tc>
                  <a:tcPr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2FF"/>
                    </a:solidFill>
                  </a:tcPr>
                </a:tc>
              </a:tr>
              <a:tr h="699403">
                <a:tc>
                  <a:tcPr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2FF"/>
                    </a:solidFill>
                  </a:tcPr>
                </a:tc>
              </a:tr>
              <a:tr h="695989">
                <a:tc>
                  <a:tcPr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2FF"/>
                    </a:solidFill>
                  </a:tcPr>
                </a:tc>
              </a:tr>
              <a:tr h="637060">
                <a:tc>
                  <a:tcPr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2FF"/>
                    </a:solidFill>
                  </a:tcPr>
                </a:tc>
              </a:tr>
            </a:tbl>
          </a:graphicData>
        </a:graphic>
      </p:graphicFrame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2428679" y="2423932"/>
          <a:ext cx="6719124" cy="4158957"/>
        </p:xfrm>
        <a:graphic>
          <a:graphicData uri="http://schemas.openxmlformats.org/drawingml/2006/table">
            <a:tbl>
              <a:tblPr/>
              <a:tblGrid>
                <a:gridCol w="1343825"/>
                <a:gridCol w="1343825"/>
                <a:gridCol w="1343825"/>
                <a:gridCol w="1343825"/>
                <a:gridCol w="1343825"/>
              </a:tblGrid>
              <a:tr h="705386"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67E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67E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67E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67E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67E"/>
                    </a:solidFill>
                  </a:tcPr>
                </a:tc>
              </a:tr>
              <a:tr h="705386"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5386"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5386"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5386"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2025"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name="Picture 6" id="6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965387" y="192107"/>
            <a:ext cx="4761226" cy="2231825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980804" y="6599641"/>
            <a:ext cx="1584694" cy="806213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236672" y="412403"/>
            <a:ext cx="1963407" cy="2450429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8481330" y="82513"/>
            <a:ext cx="2029751" cy="2670725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9355699" y="3762020"/>
            <a:ext cx="1155381" cy="2820869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4769734" y="784575"/>
            <a:ext cx="2301029" cy="800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9"/>
              </a:lnSpc>
            </a:pPr>
            <a:r>
              <a:rPr lang="en-US" sz="2830" spc="14">
                <a:solidFill>
                  <a:srgbClr val="FFFFFF"/>
                </a:solidFill>
                <a:latin typeface="Adigiana Toybox Bold"/>
              </a:rPr>
              <a:t>HORARIO DE CLASES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561716" y="2586494"/>
            <a:ext cx="998949" cy="276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21"/>
              </a:lnSpc>
            </a:pPr>
            <a:r>
              <a:rPr lang="en-US" sz="1497" spc="94">
                <a:solidFill>
                  <a:srgbClr val="FFFFFF"/>
                </a:solidFill>
                <a:latin typeface="Raleway Heavy"/>
              </a:rPr>
              <a:t>LUNES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981375" y="2586494"/>
            <a:ext cx="998949" cy="276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21"/>
              </a:lnSpc>
            </a:pPr>
            <a:r>
              <a:rPr lang="en-US" sz="1497" spc="94">
                <a:solidFill>
                  <a:srgbClr val="FFFFFF"/>
                </a:solidFill>
                <a:latin typeface="Raleway Heavy"/>
              </a:rPr>
              <a:t>MARTES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205290" y="2586494"/>
            <a:ext cx="1237902" cy="276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21"/>
              </a:lnSpc>
            </a:pPr>
            <a:r>
              <a:rPr lang="en-US" sz="1497" spc="94">
                <a:solidFill>
                  <a:srgbClr val="FFFFFF"/>
                </a:solidFill>
                <a:latin typeface="Raleway Heavy"/>
              </a:rPr>
              <a:t>MIÉRCOLES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624224" y="2586494"/>
            <a:ext cx="998949" cy="276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21"/>
              </a:lnSpc>
            </a:pPr>
            <a:r>
              <a:rPr lang="en-US" sz="1497" spc="94">
                <a:solidFill>
                  <a:srgbClr val="FFFFFF"/>
                </a:solidFill>
                <a:latin typeface="Raleway Heavy"/>
              </a:rPr>
              <a:t>JUEVES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981855" y="2586494"/>
            <a:ext cx="998949" cy="276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21"/>
              </a:lnSpc>
            </a:pPr>
            <a:r>
              <a:rPr lang="en-US" sz="1497" spc="94">
                <a:solidFill>
                  <a:srgbClr val="FFFFFF"/>
                </a:solidFill>
                <a:latin typeface="Raleway Heavy"/>
              </a:rPr>
              <a:t>VIERNES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268" t="616" r="10494" b="152"/>
          <a:stretch>
            <a:fillRect/>
          </a:stretch>
        </p:blipFill>
        <p:spPr>
          <a:xfrm flipH="false" flipV="false" rot="0">
            <a:off x="-8494" y="0"/>
            <a:ext cx="10745000" cy="7560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732364" y="674459"/>
            <a:ext cx="9180000" cy="6211083"/>
            <a:chOff x="0" y="0"/>
            <a:chExt cx="3289905" cy="2225912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3289905" cy="2225912"/>
            </a:xfrm>
            <a:custGeom>
              <a:avLst/>
              <a:gdLst/>
              <a:ahLst/>
              <a:cxnLst/>
              <a:rect r="r" b="b" t="t" l="l"/>
              <a:pathLst>
                <a:path h="2225912" w="3289905">
                  <a:moveTo>
                    <a:pt x="31204" y="0"/>
                  </a:moveTo>
                  <a:lnTo>
                    <a:pt x="3258701" y="0"/>
                  </a:lnTo>
                  <a:cubicBezTo>
                    <a:pt x="3266977" y="0"/>
                    <a:pt x="3274913" y="3288"/>
                    <a:pt x="3280765" y="9139"/>
                  </a:cubicBezTo>
                  <a:cubicBezTo>
                    <a:pt x="3286617" y="14991"/>
                    <a:pt x="3289905" y="22928"/>
                    <a:pt x="3289905" y="31204"/>
                  </a:cubicBezTo>
                  <a:lnTo>
                    <a:pt x="3289905" y="2194708"/>
                  </a:lnTo>
                  <a:cubicBezTo>
                    <a:pt x="3289905" y="2202984"/>
                    <a:pt x="3286617" y="2210921"/>
                    <a:pt x="3280765" y="2216772"/>
                  </a:cubicBezTo>
                  <a:cubicBezTo>
                    <a:pt x="3274913" y="2222624"/>
                    <a:pt x="3266977" y="2225912"/>
                    <a:pt x="3258701" y="2225912"/>
                  </a:cubicBezTo>
                  <a:lnTo>
                    <a:pt x="31204" y="2225912"/>
                  </a:lnTo>
                  <a:cubicBezTo>
                    <a:pt x="22928" y="2225912"/>
                    <a:pt x="14991" y="2222624"/>
                    <a:pt x="9139" y="2216772"/>
                  </a:cubicBezTo>
                  <a:cubicBezTo>
                    <a:pt x="3288" y="2210921"/>
                    <a:pt x="0" y="2202984"/>
                    <a:pt x="0" y="2194708"/>
                  </a:cubicBezTo>
                  <a:lnTo>
                    <a:pt x="0" y="31204"/>
                  </a:lnTo>
                  <a:cubicBezTo>
                    <a:pt x="0" y="22928"/>
                    <a:pt x="3288" y="14991"/>
                    <a:pt x="9139" y="9139"/>
                  </a:cubicBezTo>
                  <a:cubicBezTo>
                    <a:pt x="14991" y="3288"/>
                    <a:pt x="22928" y="0"/>
                    <a:pt x="31204" y="0"/>
                  </a:cubicBezTo>
                  <a:close/>
                </a:path>
              </a:pathLst>
            </a:custGeom>
            <a:solidFill>
              <a:srgbClr val="FDFEF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AutoShape 6" id="6"/>
          <p:cNvSpPr/>
          <p:nvPr/>
        </p:nvSpPr>
        <p:spPr>
          <a:xfrm rot="0">
            <a:off x="756000" y="1945401"/>
            <a:ext cx="9180000" cy="0"/>
          </a:xfrm>
          <a:prstGeom prst="line">
            <a:avLst/>
          </a:prstGeom>
          <a:ln cap="flat" w="28575">
            <a:solidFill>
              <a:srgbClr val="96B4E7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18311" y="2250643"/>
            <a:ext cx="2771104" cy="158992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939478" y="3940606"/>
            <a:ext cx="2771104" cy="158992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913177" y="2218431"/>
            <a:ext cx="2771104" cy="158992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855314" y="3940606"/>
            <a:ext cx="2771104" cy="158992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855314" y="2218431"/>
            <a:ext cx="2771104" cy="1589921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1018311" y="821147"/>
            <a:ext cx="4436554" cy="830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374259"/>
                </a:solidFill>
                <a:latin typeface="Marykate"/>
              </a:rPr>
              <a:t>HORARIO</a:t>
            </a:r>
          </a:p>
        </p:txBody>
      </p:sp>
      <p:sp>
        <p:nvSpPr>
          <p:cNvPr name="AutoShape 13" id="13"/>
          <p:cNvSpPr/>
          <p:nvPr/>
        </p:nvSpPr>
        <p:spPr>
          <a:xfrm rot="5400000">
            <a:off x="4161481" y="1295642"/>
            <a:ext cx="1270943" cy="0"/>
          </a:xfrm>
          <a:prstGeom prst="line">
            <a:avLst/>
          </a:prstGeom>
          <a:ln cap="flat" w="28575">
            <a:solidFill>
              <a:srgbClr val="96B4E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4" id="14"/>
          <p:cNvGrpSpPr/>
          <p:nvPr/>
        </p:nvGrpSpPr>
        <p:grpSpPr>
          <a:xfrm rot="0">
            <a:off x="3913177" y="5699877"/>
            <a:ext cx="5808700" cy="1026523"/>
            <a:chOff x="0" y="0"/>
            <a:chExt cx="2580448" cy="456021"/>
          </a:xfrm>
        </p:grpSpPr>
        <p:sp>
          <p:nvSpPr>
            <p:cNvPr name="Freeform 15" id="15"/>
            <p:cNvSpPr/>
            <p:nvPr/>
          </p:nvSpPr>
          <p:spPr>
            <a:xfrm>
              <a:off x="0" y="0"/>
              <a:ext cx="2580448" cy="456021"/>
            </a:xfrm>
            <a:custGeom>
              <a:avLst/>
              <a:gdLst/>
              <a:ahLst/>
              <a:cxnLst/>
              <a:rect r="r" b="b" t="t" l="l"/>
              <a:pathLst>
                <a:path h="456021" w="2580448">
                  <a:moveTo>
                    <a:pt x="49314" y="0"/>
                  </a:moveTo>
                  <a:lnTo>
                    <a:pt x="2531133" y="0"/>
                  </a:lnTo>
                  <a:cubicBezTo>
                    <a:pt x="2544212" y="0"/>
                    <a:pt x="2556756" y="5196"/>
                    <a:pt x="2566004" y="14444"/>
                  </a:cubicBezTo>
                  <a:cubicBezTo>
                    <a:pt x="2575252" y="23692"/>
                    <a:pt x="2580448" y="36235"/>
                    <a:pt x="2580448" y="49314"/>
                  </a:cubicBezTo>
                  <a:lnTo>
                    <a:pt x="2580448" y="406707"/>
                  </a:lnTo>
                  <a:cubicBezTo>
                    <a:pt x="2580448" y="433942"/>
                    <a:pt x="2558369" y="456021"/>
                    <a:pt x="2531133" y="456021"/>
                  </a:cubicBezTo>
                  <a:lnTo>
                    <a:pt x="49314" y="456021"/>
                  </a:lnTo>
                  <a:cubicBezTo>
                    <a:pt x="36235" y="456021"/>
                    <a:pt x="23692" y="450825"/>
                    <a:pt x="14444" y="441577"/>
                  </a:cubicBezTo>
                  <a:cubicBezTo>
                    <a:pt x="5196" y="432329"/>
                    <a:pt x="0" y="419786"/>
                    <a:pt x="0" y="406707"/>
                  </a:cubicBezTo>
                  <a:lnTo>
                    <a:pt x="0" y="49314"/>
                  </a:lnTo>
                  <a:cubicBezTo>
                    <a:pt x="0" y="36235"/>
                    <a:pt x="5196" y="23692"/>
                    <a:pt x="14444" y="14444"/>
                  </a:cubicBezTo>
                  <a:cubicBezTo>
                    <a:pt x="23692" y="5196"/>
                    <a:pt x="36235" y="0"/>
                    <a:pt x="49314" y="0"/>
                  </a:cubicBezTo>
                  <a:close/>
                </a:path>
              </a:pathLst>
            </a:custGeom>
            <a:solidFill>
              <a:srgbClr val="C9DAEB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pic>
        <p:nvPicPr>
          <p:cNvPr name="Picture 17" id="17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867469" y="5456621"/>
            <a:ext cx="1517898" cy="187106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06291">
            <a:off x="802895" y="4075942"/>
            <a:ext cx="2050928" cy="2485973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592901" y="5030468"/>
            <a:ext cx="1151946" cy="2078699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240866" y="32117"/>
            <a:ext cx="1357093" cy="1787609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23832" y="682292"/>
            <a:ext cx="694479" cy="1213064"/>
          </a:xfrm>
          <a:prstGeom prst="rect">
            <a:avLst/>
          </a:prstGeom>
        </p:spPr>
      </p:pic>
      <p:sp>
        <p:nvSpPr>
          <p:cNvPr name="TextBox 22" id="22"/>
          <p:cNvSpPr txBox="true"/>
          <p:nvPr/>
        </p:nvSpPr>
        <p:spPr>
          <a:xfrm rot="-5400000">
            <a:off x="557762" y="2921399"/>
            <a:ext cx="1377685" cy="248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"/>
              </a:lnSpc>
            </a:pPr>
            <a:r>
              <a:rPr lang="en-US" sz="1900">
                <a:solidFill>
                  <a:srgbClr val="374259"/>
                </a:solidFill>
                <a:latin typeface="Marykate"/>
              </a:rPr>
              <a:t>LUNES</a:t>
            </a:r>
          </a:p>
        </p:txBody>
      </p:sp>
      <p:sp>
        <p:nvSpPr>
          <p:cNvPr name="TextBox 23" id="23"/>
          <p:cNvSpPr txBox="true"/>
          <p:nvPr/>
        </p:nvSpPr>
        <p:spPr>
          <a:xfrm rot="-5400000">
            <a:off x="3446532" y="2921399"/>
            <a:ext cx="1377685" cy="248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"/>
              </a:lnSpc>
            </a:pPr>
            <a:r>
              <a:rPr lang="en-US" sz="1900">
                <a:solidFill>
                  <a:srgbClr val="374259"/>
                </a:solidFill>
                <a:latin typeface="Marykate"/>
              </a:rPr>
              <a:t>MARTES</a:t>
            </a:r>
          </a:p>
        </p:txBody>
      </p:sp>
      <p:sp>
        <p:nvSpPr>
          <p:cNvPr name="TextBox 24" id="24"/>
          <p:cNvSpPr txBox="true"/>
          <p:nvPr/>
        </p:nvSpPr>
        <p:spPr>
          <a:xfrm rot="-5400000">
            <a:off x="6197695" y="2889187"/>
            <a:ext cx="1731730" cy="248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"/>
              </a:lnSpc>
            </a:pPr>
            <a:r>
              <a:rPr lang="en-US" sz="1900">
                <a:solidFill>
                  <a:srgbClr val="374259"/>
                </a:solidFill>
                <a:latin typeface="Marykate"/>
              </a:rPr>
              <a:t>MIÉRCOLES</a:t>
            </a:r>
          </a:p>
        </p:txBody>
      </p:sp>
      <p:sp>
        <p:nvSpPr>
          <p:cNvPr name="TextBox 25" id="25"/>
          <p:cNvSpPr txBox="true"/>
          <p:nvPr/>
        </p:nvSpPr>
        <p:spPr>
          <a:xfrm rot="-5400000">
            <a:off x="3478929" y="4643574"/>
            <a:ext cx="1377685" cy="248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"/>
              </a:lnSpc>
            </a:pPr>
            <a:r>
              <a:rPr lang="en-US" sz="1900">
                <a:solidFill>
                  <a:srgbClr val="374259"/>
                </a:solidFill>
                <a:latin typeface="Marykate"/>
              </a:rPr>
              <a:t>JUEVES</a:t>
            </a:r>
          </a:p>
        </p:txBody>
      </p:sp>
      <p:sp>
        <p:nvSpPr>
          <p:cNvPr name="TextBox 26" id="26"/>
          <p:cNvSpPr txBox="true"/>
          <p:nvPr/>
        </p:nvSpPr>
        <p:spPr>
          <a:xfrm rot="-5400000">
            <a:off x="6403698" y="4643574"/>
            <a:ext cx="1377685" cy="248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"/>
              </a:lnSpc>
            </a:pPr>
            <a:r>
              <a:rPr lang="en-US" sz="1900">
                <a:solidFill>
                  <a:srgbClr val="374259"/>
                </a:solidFill>
                <a:latin typeface="Marykate"/>
              </a:rPr>
              <a:t>VIERNES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119727" y="905374"/>
            <a:ext cx="2604214" cy="8347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21"/>
              </a:lnSpc>
            </a:pPr>
            <a:r>
              <a:rPr lang="en-US" sz="3287">
                <a:solidFill>
                  <a:srgbClr val="374259"/>
                </a:solidFill>
                <a:latin typeface="Marykate"/>
              </a:rPr>
              <a:t>Nombre:</a:t>
            </a:r>
          </a:p>
          <a:p>
            <a:pPr>
              <a:lnSpc>
                <a:spcPts val="3221"/>
              </a:lnSpc>
            </a:pPr>
            <a:r>
              <a:rPr lang="en-US" sz="3287">
                <a:solidFill>
                  <a:srgbClr val="374259"/>
                </a:solidFill>
                <a:latin typeface="Marykate"/>
              </a:rPr>
              <a:t>Curso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314376" y="6107918"/>
            <a:ext cx="1377685" cy="248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748"/>
              </a:lnSpc>
            </a:pPr>
            <a:r>
              <a:rPr lang="en-US" sz="1900">
                <a:solidFill>
                  <a:srgbClr val="374259"/>
                </a:solidFill>
                <a:latin typeface="Marykate"/>
              </a:rPr>
              <a:t>NOTAS: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3313527" y="-2019354"/>
            <a:ext cx="6084578" cy="4221176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558252" y="-1876479"/>
            <a:ext cx="6084578" cy="4221176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338939" y="2344696"/>
            <a:ext cx="1555743" cy="352765"/>
            <a:chOff x="0" y="0"/>
            <a:chExt cx="812800" cy="184303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812800" cy="184303"/>
            </a:xfrm>
            <a:custGeom>
              <a:avLst/>
              <a:gdLst/>
              <a:ahLst/>
              <a:cxnLst/>
              <a:rect r="r" b="b" t="t" l="l"/>
              <a:pathLst>
                <a:path h="184303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374"/>
                  </a:lnTo>
                  <a:cubicBezTo>
                    <a:pt x="812800" y="173333"/>
                    <a:pt x="811227" y="177130"/>
                    <a:pt x="808427" y="179930"/>
                  </a:cubicBezTo>
                  <a:cubicBezTo>
                    <a:pt x="805628" y="182730"/>
                    <a:pt x="801830" y="184303"/>
                    <a:pt x="797871" y="184303"/>
                  </a:cubicBezTo>
                  <a:lnTo>
                    <a:pt x="14929" y="184303"/>
                  </a:lnTo>
                  <a:cubicBezTo>
                    <a:pt x="10970" y="184303"/>
                    <a:pt x="7172" y="182730"/>
                    <a:pt x="4373" y="179930"/>
                  </a:cubicBezTo>
                  <a:cubicBezTo>
                    <a:pt x="1573" y="177130"/>
                    <a:pt x="0" y="173333"/>
                    <a:pt x="0" y="16937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338939" y="2819324"/>
            <a:ext cx="1555743" cy="352831"/>
            <a:chOff x="0" y="0"/>
            <a:chExt cx="812800" cy="184337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338939" y="3293952"/>
            <a:ext cx="1555743" cy="353551"/>
            <a:chOff x="0" y="0"/>
            <a:chExt cx="812800" cy="184713"/>
          </a:xfrm>
        </p:grpSpPr>
        <p:sp>
          <p:nvSpPr>
            <p:cNvPr name="Freeform 11" id="11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r="r" b="b" t="t" l="l"/>
              <a:pathLst>
                <a:path h="184713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338939" y="3768580"/>
            <a:ext cx="1555743" cy="352831"/>
            <a:chOff x="0" y="0"/>
            <a:chExt cx="812800" cy="184337"/>
          </a:xfrm>
        </p:grpSpPr>
        <p:sp>
          <p:nvSpPr>
            <p:cNvPr name="Freeform 14" id="14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338939" y="4243208"/>
            <a:ext cx="1555743" cy="352765"/>
            <a:chOff x="0" y="0"/>
            <a:chExt cx="812800" cy="184303"/>
          </a:xfrm>
        </p:grpSpPr>
        <p:sp>
          <p:nvSpPr>
            <p:cNvPr name="Freeform 17" id="17"/>
            <p:cNvSpPr/>
            <p:nvPr/>
          </p:nvSpPr>
          <p:spPr>
            <a:xfrm>
              <a:off x="0" y="0"/>
              <a:ext cx="812800" cy="184303"/>
            </a:xfrm>
            <a:custGeom>
              <a:avLst/>
              <a:gdLst/>
              <a:ahLst/>
              <a:cxnLst/>
              <a:rect r="r" b="b" t="t" l="l"/>
              <a:pathLst>
                <a:path h="184303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374"/>
                  </a:lnTo>
                  <a:cubicBezTo>
                    <a:pt x="812800" y="173333"/>
                    <a:pt x="811227" y="177130"/>
                    <a:pt x="808427" y="179930"/>
                  </a:cubicBezTo>
                  <a:cubicBezTo>
                    <a:pt x="805628" y="182730"/>
                    <a:pt x="801830" y="184303"/>
                    <a:pt x="797871" y="184303"/>
                  </a:cubicBezTo>
                  <a:lnTo>
                    <a:pt x="14929" y="184303"/>
                  </a:lnTo>
                  <a:cubicBezTo>
                    <a:pt x="10970" y="184303"/>
                    <a:pt x="7172" y="182730"/>
                    <a:pt x="4373" y="179930"/>
                  </a:cubicBezTo>
                  <a:cubicBezTo>
                    <a:pt x="1573" y="177130"/>
                    <a:pt x="0" y="173333"/>
                    <a:pt x="0" y="16937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338939" y="4717836"/>
            <a:ext cx="1555743" cy="353551"/>
            <a:chOff x="0" y="0"/>
            <a:chExt cx="812800" cy="184713"/>
          </a:xfrm>
        </p:grpSpPr>
        <p:sp>
          <p:nvSpPr>
            <p:cNvPr name="Freeform 20" id="20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r="r" b="b" t="t" l="l"/>
              <a:pathLst>
                <a:path h="184713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338939" y="5192464"/>
            <a:ext cx="1555743" cy="352765"/>
            <a:chOff x="0" y="0"/>
            <a:chExt cx="812800" cy="184303"/>
          </a:xfrm>
        </p:grpSpPr>
        <p:sp>
          <p:nvSpPr>
            <p:cNvPr name="Freeform 23" id="23"/>
            <p:cNvSpPr/>
            <p:nvPr/>
          </p:nvSpPr>
          <p:spPr>
            <a:xfrm>
              <a:off x="0" y="0"/>
              <a:ext cx="812800" cy="184303"/>
            </a:xfrm>
            <a:custGeom>
              <a:avLst/>
              <a:gdLst/>
              <a:ahLst/>
              <a:cxnLst/>
              <a:rect r="r" b="b" t="t" l="l"/>
              <a:pathLst>
                <a:path h="184303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374"/>
                  </a:lnTo>
                  <a:cubicBezTo>
                    <a:pt x="812800" y="173333"/>
                    <a:pt x="811227" y="177130"/>
                    <a:pt x="808427" y="179930"/>
                  </a:cubicBezTo>
                  <a:cubicBezTo>
                    <a:pt x="805628" y="182730"/>
                    <a:pt x="801830" y="184303"/>
                    <a:pt x="797871" y="184303"/>
                  </a:cubicBezTo>
                  <a:lnTo>
                    <a:pt x="14929" y="184303"/>
                  </a:lnTo>
                  <a:cubicBezTo>
                    <a:pt x="10970" y="184303"/>
                    <a:pt x="7172" y="182730"/>
                    <a:pt x="4373" y="179930"/>
                  </a:cubicBezTo>
                  <a:cubicBezTo>
                    <a:pt x="1573" y="177130"/>
                    <a:pt x="0" y="173333"/>
                    <a:pt x="0" y="16937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38939" y="5667092"/>
            <a:ext cx="1555743" cy="352831"/>
            <a:chOff x="0" y="0"/>
            <a:chExt cx="812800" cy="184337"/>
          </a:xfrm>
        </p:grpSpPr>
        <p:sp>
          <p:nvSpPr>
            <p:cNvPr name="Freeform 26" id="26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338939" y="6141720"/>
            <a:ext cx="1555743" cy="352765"/>
            <a:chOff x="0" y="0"/>
            <a:chExt cx="812800" cy="184303"/>
          </a:xfrm>
        </p:grpSpPr>
        <p:sp>
          <p:nvSpPr>
            <p:cNvPr name="Freeform 29" id="29"/>
            <p:cNvSpPr/>
            <p:nvPr/>
          </p:nvSpPr>
          <p:spPr>
            <a:xfrm>
              <a:off x="0" y="0"/>
              <a:ext cx="812800" cy="184303"/>
            </a:xfrm>
            <a:custGeom>
              <a:avLst/>
              <a:gdLst/>
              <a:ahLst/>
              <a:cxnLst/>
              <a:rect r="r" b="b" t="t" l="l"/>
              <a:pathLst>
                <a:path h="184303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374"/>
                  </a:lnTo>
                  <a:cubicBezTo>
                    <a:pt x="812800" y="173333"/>
                    <a:pt x="811227" y="177130"/>
                    <a:pt x="808427" y="179930"/>
                  </a:cubicBezTo>
                  <a:cubicBezTo>
                    <a:pt x="805628" y="182730"/>
                    <a:pt x="801830" y="184303"/>
                    <a:pt x="797871" y="184303"/>
                  </a:cubicBezTo>
                  <a:lnTo>
                    <a:pt x="14929" y="184303"/>
                  </a:lnTo>
                  <a:cubicBezTo>
                    <a:pt x="10970" y="184303"/>
                    <a:pt x="7172" y="182730"/>
                    <a:pt x="4373" y="179930"/>
                  </a:cubicBezTo>
                  <a:cubicBezTo>
                    <a:pt x="1573" y="177130"/>
                    <a:pt x="0" y="173333"/>
                    <a:pt x="0" y="16937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986317" y="1899532"/>
            <a:ext cx="1555743" cy="352831"/>
            <a:chOff x="0" y="0"/>
            <a:chExt cx="812800" cy="184337"/>
          </a:xfrm>
        </p:grpSpPr>
        <p:sp>
          <p:nvSpPr>
            <p:cNvPr name="Freeform 32" id="32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29858" y="0"/>
                  </a:moveTo>
                  <a:lnTo>
                    <a:pt x="782942" y="0"/>
                  </a:lnTo>
                  <a:cubicBezTo>
                    <a:pt x="790861" y="0"/>
                    <a:pt x="798455" y="3146"/>
                    <a:pt x="804055" y="8745"/>
                  </a:cubicBezTo>
                  <a:cubicBezTo>
                    <a:pt x="809654" y="14345"/>
                    <a:pt x="812800" y="21939"/>
                    <a:pt x="812800" y="29858"/>
                  </a:cubicBezTo>
                  <a:lnTo>
                    <a:pt x="812800" y="154479"/>
                  </a:lnTo>
                  <a:cubicBezTo>
                    <a:pt x="812800" y="162398"/>
                    <a:pt x="809654" y="169992"/>
                    <a:pt x="804055" y="175592"/>
                  </a:cubicBezTo>
                  <a:cubicBezTo>
                    <a:pt x="798455" y="181191"/>
                    <a:pt x="790861" y="184337"/>
                    <a:pt x="782942" y="184337"/>
                  </a:cubicBezTo>
                  <a:lnTo>
                    <a:pt x="29858" y="184337"/>
                  </a:lnTo>
                  <a:cubicBezTo>
                    <a:pt x="21939" y="184337"/>
                    <a:pt x="14345" y="181191"/>
                    <a:pt x="8745" y="175592"/>
                  </a:cubicBezTo>
                  <a:cubicBezTo>
                    <a:pt x="3146" y="169992"/>
                    <a:pt x="0" y="162398"/>
                    <a:pt x="0" y="154479"/>
                  </a:cubicBezTo>
                  <a:lnTo>
                    <a:pt x="0" y="29858"/>
                  </a:lnTo>
                  <a:cubicBezTo>
                    <a:pt x="0" y="21939"/>
                    <a:pt x="3146" y="14345"/>
                    <a:pt x="8745" y="8745"/>
                  </a:cubicBezTo>
                  <a:cubicBezTo>
                    <a:pt x="14345" y="3146"/>
                    <a:pt x="21939" y="0"/>
                    <a:pt x="29858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FFFFF"/>
                  </a:solidFill>
                  <a:latin typeface="Genty Sans Bold"/>
                </a:rPr>
                <a:t>Lunes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3647420" y="1899532"/>
            <a:ext cx="1555743" cy="360299"/>
            <a:chOff x="0" y="0"/>
            <a:chExt cx="812800" cy="188239"/>
          </a:xfrm>
        </p:grpSpPr>
        <p:sp>
          <p:nvSpPr>
            <p:cNvPr name="Freeform 35" id="35"/>
            <p:cNvSpPr/>
            <p:nvPr/>
          </p:nvSpPr>
          <p:spPr>
            <a:xfrm>
              <a:off x="0" y="0"/>
              <a:ext cx="812800" cy="188239"/>
            </a:xfrm>
            <a:custGeom>
              <a:avLst/>
              <a:gdLst/>
              <a:ahLst/>
              <a:cxnLst/>
              <a:rect r="r" b="b" t="t" l="l"/>
              <a:pathLst>
                <a:path h="188239" w="812800">
                  <a:moveTo>
                    <a:pt x="29858" y="0"/>
                  </a:moveTo>
                  <a:lnTo>
                    <a:pt x="782942" y="0"/>
                  </a:lnTo>
                  <a:cubicBezTo>
                    <a:pt x="790861" y="0"/>
                    <a:pt x="798455" y="3146"/>
                    <a:pt x="804055" y="8745"/>
                  </a:cubicBezTo>
                  <a:cubicBezTo>
                    <a:pt x="809654" y="14345"/>
                    <a:pt x="812800" y="21939"/>
                    <a:pt x="812800" y="29858"/>
                  </a:cubicBezTo>
                  <a:lnTo>
                    <a:pt x="812800" y="158381"/>
                  </a:lnTo>
                  <a:cubicBezTo>
                    <a:pt x="812800" y="166299"/>
                    <a:pt x="809654" y="173894"/>
                    <a:pt x="804055" y="179493"/>
                  </a:cubicBezTo>
                  <a:cubicBezTo>
                    <a:pt x="798455" y="185093"/>
                    <a:pt x="790861" y="188239"/>
                    <a:pt x="782942" y="188239"/>
                  </a:cubicBezTo>
                  <a:lnTo>
                    <a:pt x="29858" y="188239"/>
                  </a:lnTo>
                  <a:cubicBezTo>
                    <a:pt x="21939" y="188239"/>
                    <a:pt x="14345" y="185093"/>
                    <a:pt x="8745" y="179493"/>
                  </a:cubicBezTo>
                  <a:cubicBezTo>
                    <a:pt x="3146" y="173894"/>
                    <a:pt x="0" y="166299"/>
                    <a:pt x="0" y="158381"/>
                  </a:cubicBezTo>
                  <a:lnTo>
                    <a:pt x="0" y="29858"/>
                  </a:lnTo>
                  <a:cubicBezTo>
                    <a:pt x="0" y="21939"/>
                    <a:pt x="3146" y="14345"/>
                    <a:pt x="8745" y="8745"/>
                  </a:cubicBezTo>
                  <a:cubicBezTo>
                    <a:pt x="14345" y="3146"/>
                    <a:pt x="21939" y="0"/>
                    <a:pt x="29858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39"/>
                </a:lnSpc>
                <a:spcBef>
                  <a:spcPct val="0"/>
                </a:spcBef>
              </a:pPr>
              <a:r>
                <a:rPr lang="en-US" sz="1599" u="none">
                  <a:solidFill>
                    <a:srgbClr val="FFFFFF"/>
                  </a:solidFill>
                  <a:latin typeface="Genty Sans Bold"/>
                </a:rPr>
                <a:t>Martes</a:t>
              </a: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5305376" y="1899532"/>
            <a:ext cx="1555743" cy="360299"/>
            <a:chOff x="0" y="0"/>
            <a:chExt cx="812800" cy="188239"/>
          </a:xfrm>
        </p:grpSpPr>
        <p:sp>
          <p:nvSpPr>
            <p:cNvPr name="Freeform 38" id="38"/>
            <p:cNvSpPr/>
            <p:nvPr/>
          </p:nvSpPr>
          <p:spPr>
            <a:xfrm>
              <a:off x="0" y="0"/>
              <a:ext cx="812800" cy="188239"/>
            </a:xfrm>
            <a:custGeom>
              <a:avLst/>
              <a:gdLst/>
              <a:ahLst/>
              <a:cxnLst/>
              <a:rect r="r" b="b" t="t" l="l"/>
              <a:pathLst>
                <a:path h="188239" w="812800">
                  <a:moveTo>
                    <a:pt x="29858" y="0"/>
                  </a:moveTo>
                  <a:lnTo>
                    <a:pt x="782942" y="0"/>
                  </a:lnTo>
                  <a:cubicBezTo>
                    <a:pt x="790861" y="0"/>
                    <a:pt x="798455" y="3146"/>
                    <a:pt x="804055" y="8745"/>
                  </a:cubicBezTo>
                  <a:cubicBezTo>
                    <a:pt x="809654" y="14345"/>
                    <a:pt x="812800" y="21939"/>
                    <a:pt x="812800" y="29858"/>
                  </a:cubicBezTo>
                  <a:lnTo>
                    <a:pt x="812800" y="158381"/>
                  </a:lnTo>
                  <a:cubicBezTo>
                    <a:pt x="812800" y="166299"/>
                    <a:pt x="809654" y="173894"/>
                    <a:pt x="804055" y="179493"/>
                  </a:cubicBezTo>
                  <a:cubicBezTo>
                    <a:pt x="798455" y="185093"/>
                    <a:pt x="790861" y="188239"/>
                    <a:pt x="782942" y="188239"/>
                  </a:cubicBezTo>
                  <a:lnTo>
                    <a:pt x="29858" y="188239"/>
                  </a:lnTo>
                  <a:cubicBezTo>
                    <a:pt x="21939" y="188239"/>
                    <a:pt x="14345" y="185093"/>
                    <a:pt x="8745" y="179493"/>
                  </a:cubicBezTo>
                  <a:cubicBezTo>
                    <a:pt x="3146" y="173894"/>
                    <a:pt x="0" y="166299"/>
                    <a:pt x="0" y="158381"/>
                  </a:cubicBezTo>
                  <a:lnTo>
                    <a:pt x="0" y="29858"/>
                  </a:lnTo>
                  <a:cubicBezTo>
                    <a:pt x="0" y="21939"/>
                    <a:pt x="3146" y="14345"/>
                    <a:pt x="8745" y="8745"/>
                  </a:cubicBezTo>
                  <a:cubicBezTo>
                    <a:pt x="14345" y="3146"/>
                    <a:pt x="21939" y="0"/>
                    <a:pt x="29858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39"/>
                </a:lnSpc>
                <a:spcBef>
                  <a:spcPct val="0"/>
                </a:spcBef>
              </a:pPr>
              <a:r>
                <a:rPr lang="en-US" sz="1599" u="none">
                  <a:solidFill>
                    <a:srgbClr val="FFFFFF"/>
                  </a:solidFill>
                  <a:latin typeface="Genty Sans Bold"/>
                </a:rPr>
                <a:t>Miércoles</a:t>
              </a: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6966479" y="1899532"/>
            <a:ext cx="1555743" cy="360299"/>
            <a:chOff x="0" y="0"/>
            <a:chExt cx="812800" cy="188239"/>
          </a:xfrm>
        </p:grpSpPr>
        <p:sp>
          <p:nvSpPr>
            <p:cNvPr name="Freeform 41" id="41"/>
            <p:cNvSpPr/>
            <p:nvPr/>
          </p:nvSpPr>
          <p:spPr>
            <a:xfrm>
              <a:off x="0" y="0"/>
              <a:ext cx="812800" cy="188239"/>
            </a:xfrm>
            <a:custGeom>
              <a:avLst/>
              <a:gdLst/>
              <a:ahLst/>
              <a:cxnLst/>
              <a:rect r="r" b="b" t="t" l="l"/>
              <a:pathLst>
                <a:path h="188239" w="812800">
                  <a:moveTo>
                    <a:pt x="29858" y="0"/>
                  </a:moveTo>
                  <a:lnTo>
                    <a:pt x="782942" y="0"/>
                  </a:lnTo>
                  <a:cubicBezTo>
                    <a:pt x="790861" y="0"/>
                    <a:pt x="798455" y="3146"/>
                    <a:pt x="804055" y="8745"/>
                  </a:cubicBezTo>
                  <a:cubicBezTo>
                    <a:pt x="809654" y="14345"/>
                    <a:pt x="812800" y="21939"/>
                    <a:pt x="812800" y="29858"/>
                  </a:cubicBezTo>
                  <a:lnTo>
                    <a:pt x="812800" y="158381"/>
                  </a:lnTo>
                  <a:cubicBezTo>
                    <a:pt x="812800" y="166299"/>
                    <a:pt x="809654" y="173894"/>
                    <a:pt x="804055" y="179493"/>
                  </a:cubicBezTo>
                  <a:cubicBezTo>
                    <a:pt x="798455" y="185093"/>
                    <a:pt x="790861" y="188239"/>
                    <a:pt x="782942" y="188239"/>
                  </a:cubicBezTo>
                  <a:lnTo>
                    <a:pt x="29858" y="188239"/>
                  </a:lnTo>
                  <a:cubicBezTo>
                    <a:pt x="21939" y="188239"/>
                    <a:pt x="14345" y="185093"/>
                    <a:pt x="8745" y="179493"/>
                  </a:cubicBezTo>
                  <a:cubicBezTo>
                    <a:pt x="3146" y="173894"/>
                    <a:pt x="0" y="166299"/>
                    <a:pt x="0" y="158381"/>
                  </a:cubicBezTo>
                  <a:lnTo>
                    <a:pt x="0" y="29858"/>
                  </a:lnTo>
                  <a:cubicBezTo>
                    <a:pt x="0" y="21939"/>
                    <a:pt x="3146" y="14345"/>
                    <a:pt x="8745" y="8745"/>
                  </a:cubicBezTo>
                  <a:cubicBezTo>
                    <a:pt x="14345" y="3146"/>
                    <a:pt x="21939" y="0"/>
                    <a:pt x="29858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39"/>
                </a:lnSpc>
                <a:spcBef>
                  <a:spcPct val="0"/>
                </a:spcBef>
              </a:pPr>
              <a:r>
                <a:rPr lang="en-US" sz="1599" u="none">
                  <a:solidFill>
                    <a:srgbClr val="FFFFFF"/>
                  </a:solidFill>
                  <a:latin typeface="Genty Sans Bold"/>
                </a:rPr>
                <a:t>Jueves</a:t>
              </a: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8624435" y="1899532"/>
            <a:ext cx="1555743" cy="360299"/>
            <a:chOff x="0" y="0"/>
            <a:chExt cx="812800" cy="188239"/>
          </a:xfrm>
        </p:grpSpPr>
        <p:sp>
          <p:nvSpPr>
            <p:cNvPr name="Freeform 44" id="44"/>
            <p:cNvSpPr/>
            <p:nvPr/>
          </p:nvSpPr>
          <p:spPr>
            <a:xfrm>
              <a:off x="0" y="0"/>
              <a:ext cx="812800" cy="188239"/>
            </a:xfrm>
            <a:custGeom>
              <a:avLst/>
              <a:gdLst/>
              <a:ahLst/>
              <a:cxnLst/>
              <a:rect r="r" b="b" t="t" l="l"/>
              <a:pathLst>
                <a:path h="188239" w="812800">
                  <a:moveTo>
                    <a:pt x="29858" y="0"/>
                  </a:moveTo>
                  <a:lnTo>
                    <a:pt x="782942" y="0"/>
                  </a:lnTo>
                  <a:cubicBezTo>
                    <a:pt x="790861" y="0"/>
                    <a:pt x="798455" y="3146"/>
                    <a:pt x="804055" y="8745"/>
                  </a:cubicBezTo>
                  <a:cubicBezTo>
                    <a:pt x="809654" y="14345"/>
                    <a:pt x="812800" y="21939"/>
                    <a:pt x="812800" y="29858"/>
                  </a:cubicBezTo>
                  <a:lnTo>
                    <a:pt x="812800" y="158381"/>
                  </a:lnTo>
                  <a:cubicBezTo>
                    <a:pt x="812800" y="166299"/>
                    <a:pt x="809654" y="173894"/>
                    <a:pt x="804055" y="179493"/>
                  </a:cubicBezTo>
                  <a:cubicBezTo>
                    <a:pt x="798455" y="185093"/>
                    <a:pt x="790861" y="188239"/>
                    <a:pt x="782942" y="188239"/>
                  </a:cubicBezTo>
                  <a:lnTo>
                    <a:pt x="29858" y="188239"/>
                  </a:lnTo>
                  <a:cubicBezTo>
                    <a:pt x="21939" y="188239"/>
                    <a:pt x="14345" y="185093"/>
                    <a:pt x="8745" y="179493"/>
                  </a:cubicBezTo>
                  <a:cubicBezTo>
                    <a:pt x="3146" y="173894"/>
                    <a:pt x="0" y="166299"/>
                    <a:pt x="0" y="158381"/>
                  </a:cubicBezTo>
                  <a:lnTo>
                    <a:pt x="0" y="29858"/>
                  </a:lnTo>
                  <a:cubicBezTo>
                    <a:pt x="0" y="21939"/>
                    <a:pt x="3146" y="14345"/>
                    <a:pt x="8745" y="8745"/>
                  </a:cubicBezTo>
                  <a:cubicBezTo>
                    <a:pt x="14345" y="3146"/>
                    <a:pt x="21939" y="0"/>
                    <a:pt x="29858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39"/>
                </a:lnSpc>
                <a:spcBef>
                  <a:spcPct val="0"/>
                </a:spcBef>
              </a:pPr>
              <a:r>
                <a:rPr lang="en-US" sz="1599" u="none">
                  <a:solidFill>
                    <a:srgbClr val="FFFFFF"/>
                  </a:solidFill>
                  <a:latin typeface="Genty Sans Bold"/>
                </a:rPr>
                <a:t>Viernes</a:t>
              </a:r>
            </a:p>
          </p:txBody>
        </p:sp>
      </p:grpSp>
      <p:sp>
        <p:nvSpPr>
          <p:cNvPr name="TextBox 46" id="46"/>
          <p:cNvSpPr txBox="true"/>
          <p:nvPr/>
        </p:nvSpPr>
        <p:spPr>
          <a:xfrm rot="0">
            <a:off x="3376804" y="835434"/>
            <a:ext cx="5392467" cy="978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23"/>
              </a:lnSpc>
              <a:spcBef>
                <a:spcPct val="0"/>
              </a:spcBef>
            </a:pPr>
            <a:r>
              <a:rPr lang="en-US" sz="5731">
                <a:solidFill>
                  <a:srgbClr val="E98AA6"/>
                </a:solidFill>
                <a:latin typeface="Le Petit Cochon"/>
              </a:rPr>
              <a:t>Horario semanal</a:t>
            </a:r>
          </a:p>
        </p:txBody>
      </p:sp>
      <p:grpSp>
        <p:nvGrpSpPr>
          <p:cNvPr name="Group 47" id="47"/>
          <p:cNvGrpSpPr/>
          <p:nvPr/>
        </p:nvGrpSpPr>
        <p:grpSpPr>
          <a:xfrm rot="0">
            <a:off x="338939" y="6641897"/>
            <a:ext cx="9841240" cy="350444"/>
            <a:chOff x="0" y="0"/>
            <a:chExt cx="5141568" cy="183090"/>
          </a:xfrm>
        </p:grpSpPr>
        <p:sp>
          <p:nvSpPr>
            <p:cNvPr name="Freeform 48" id="48"/>
            <p:cNvSpPr/>
            <p:nvPr/>
          </p:nvSpPr>
          <p:spPr>
            <a:xfrm>
              <a:off x="0" y="0"/>
              <a:ext cx="5141568" cy="183090"/>
            </a:xfrm>
            <a:custGeom>
              <a:avLst/>
              <a:gdLst/>
              <a:ahLst/>
              <a:cxnLst/>
              <a:rect r="r" b="b" t="t" l="l"/>
              <a:pathLst>
                <a:path h="183090" w="5141568">
                  <a:moveTo>
                    <a:pt x="2360" y="0"/>
                  </a:moveTo>
                  <a:lnTo>
                    <a:pt x="5139208" y="0"/>
                  </a:lnTo>
                  <a:cubicBezTo>
                    <a:pt x="5139834" y="0"/>
                    <a:pt x="5140434" y="249"/>
                    <a:pt x="5140876" y="691"/>
                  </a:cubicBezTo>
                  <a:cubicBezTo>
                    <a:pt x="5141319" y="1134"/>
                    <a:pt x="5141568" y="1734"/>
                    <a:pt x="5141568" y="2360"/>
                  </a:cubicBezTo>
                  <a:lnTo>
                    <a:pt x="5141568" y="180730"/>
                  </a:lnTo>
                  <a:cubicBezTo>
                    <a:pt x="5141568" y="182033"/>
                    <a:pt x="5140511" y="183090"/>
                    <a:pt x="5139208" y="183090"/>
                  </a:cubicBezTo>
                  <a:lnTo>
                    <a:pt x="2360" y="183090"/>
                  </a:lnTo>
                  <a:cubicBezTo>
                    <a:pt x="1057" y="183090"/>
                    <a:pt x="0" y="182033"/>
                    <a:pt x="0" y="180730"/>
                  </a:cubicBezTo>
                  <a:lnTo>
                    <a:pt x="0" y="2360"/>
                  </a:lnTo>
                  <a:cubicBezTo>
                    <a:pt x="0" y="1057"/>
                    <a:pt x="1057" y="0"/>
                    <a:pt x="2360" y="0"/>
                  </a:cubicBezTo>
                  <a:close/>
                </a:path>
              </a:pathLst>
            </a:custGeom>
            <a:solidFill>
              <a:srgbClr val="FCECAA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>
                <a:lnSpc>
                  <a:spcPts val="196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E273D"/>
                  </a:solidFill>
                  <a:latin typeface="Genty Sans"/>
                </a:rPr>
                <a:t>Notas:</a:t>
              </a: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1993179" y="2344696"/>
            <a:ext cx="1555743" cy="352831"/>
            <a:chOff x="0" y="0"/>
            <a:chExt cx="812800" cy="184337"/>
          </a:xfrm>
        </p:grpSpPr>
        <p:sp>
          <p:nvSpPr>
            <p:cNvPr name="Freeform 51" id="51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1993179" y="2819324"/>
            <a:ext cx="1555743" cy="352831"/>
            <a:chOff x="0" y="0"/>
            <a:chExt cx="812800" cy="184337"/>
          </a:xfrm>
        </p:grpSpPr>
        <p:sp>
          <p:nvSpPr>
            <p:cNvPr name="Freeform 54" id="54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55" id="5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6" id="56"/>
          <p:cNvGrpSpPr/>
          <p:nvPr/>
        </p:nvGrpSpPr>
        <p:grpSpPr>
          <a:xfrm rot="0">
            <a:off x="1993179" y="3293952"/>
            <a:ext cx="1555743" cy="353551"/>
            <a:chOff x="0" y="0"/>
            <a:chExt cx="812800" cy="184713"/>
          </a:xfrm>
        </p:grpSpPr>
        <p:sp>
          <p:nvSpPr>
            <p:cNvPr name="Freeform 57" id="57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r="r" b="b" t="t" l="l"/>
              <a:pathLst>
                <a:path h="184713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58" id="5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9" id="59"/>
          <p:cNvGrpSpPr/>
          <p:nvPr/>
        </p:nvGrpSpPr>
        <p:grpSpPr>
          <a:xfrm rot="0">
            <a:off x="1993179" y="3768580"/>
            <a:ext cx="1555743" cy="352831"/>
            <a:chOff x="0" y="0"/>
            <a:chExt cx="812800" cy="184337"/>
          </a:xfrm>
        </p:grpSpPr>
        <p:sp>
          <p:nvSpPr>
            <p:cNvPr name="Freeform 60" id="60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61" id="6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2" id="62"/>
          <p:cNvGrpSpPr/>
          <p:nvPr/>
        </p:nvGrpSpPr>
        <p:grpSpPr>
          <a:xfrm rot="0">
            <a:off x="1993179" y="4243208"/>
            <a:ext cx="1555743" cy="352831"/>
            <a:chOff x="0" y="0"/>
            <a:chExt cx="812800" cy="184337"/>
          </a:xfrm>
        </p:grpSpPr>
        <p:sp>
          <p:nvSpPr>
            <p:cNvPr name="Freeform 63" id="63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64" id="6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5" id="65"/>
          <p:cNvGrpSpPr/>
          <p:nvPr/>
        </p:nvGrpSpPr>
        <p:grpSpPr>
          <a:xfrm rot="0">
            <a:off x="1993179" y="4717836"/>
            <a:ext cx="1555743" cy="353551"/>
            <a:chOff x="0" y="0"/>
            <a:chExt cx="812800" cy="184713"/>
          </a:xfrm>
        </p:grpSpPr>
        <p:sp>
          <p:nvSpPr>
            <p:cNvPr name="Freeform 66" id="66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r="r" b="b" t="t" l="l"/>
              <a:pathLst>
                <a:path h="184713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67" id="6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8" id="68"/>
          <p:cNvGrpSpPr/>
          <p:nvPr/>
        </p:nvGrpSpPr>
        <p:grpSpPr>
          <a:xfrm rot="0">
            <a:off x="1993179" y="5192464"/>
            <a:ext cx="1555743" cy="352831"/>
            <a:chOff x="0" y="0"/>
            <a:chExt cx="812800" cy="184337"/>
          </a:xfrm>
        </p:grpSpPr>
        <p:sp>
          <p:nvSpPr>
            <p:cNvPr name="Freeform 69" id="69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70" id="7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1" id="71"/>
          <p:cNvGrpSpPr/>
          <p:nvPr/>
        </p:nvGrpSpPr>
        <p:grpSpPr>
          <a:xfrm rot="0">
            <a:off x="1993179" y="5667092"/>
            <a:ext cx="1555743" cy="352831"/>
            <a:chOff x="0" y="0"/>
            <a:chExt cx="812800" cy="184337"/>
          </a:xfrm>
        </p:grpSpPr>
        <p:sp>
          <p:nvSpPr>
            <p:cNvPr name="Freeform 72" id="72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73" id="73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4" id="74"/>
          <p:cNvGrpSpPr/>
          <p:nvPr/>
        </p:nvGrpSpPr>
        <p:grpSpPr>
          <a:xfrm rot="0">
            <a:off x="1993179" y="6141720"/>
            <a:ext cx="1555743" cy="352831"/>
            <a:chOff x="0" y="0"/>
            <a:chExt cx="812800" cy="184337"/>
          </a:xfrm>
        </p:grpSpPr>
        <p:sp>
          <p:nvSpPr>
            <p:cNvPr name="Freeform 75" id="75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76" id="7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7" id="77"/>
          <p:cNvGrpSpPr/>
          <p:nvPr/>
        </p:nvGrpSpPr>
        <p:grpSpPr>
          <a:xfrm rot="0">
            <a:off x="3644173" y="2344696"/>
            <a:ext cx="1555743" cy="352831"/>
            <a:chOff x="0" y="0"/>
            <a:chExt cx="812800" cy="184337"/>
          </a:xfrm>
        </p:grpSpPr>
        <p:sp>
          <p:nvSpPr>
            <p:cNvPr name="Freeform 78" id="78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79" id="79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0" id="80"/>
          <p:cNvGrpSpPr/>
          <p:nvPr/>
        </p:nvGrpSpPr>
        <p:grpSpPr>
          <a:xfrm rot="0">
            <a:off x="3644173" y="2819324"/>
            <a:ext cx="1555743" cy="352831"/>
            <a:chOff x="0" y="0"/>
            <a:chExt cx="812800" cy="184337"/>
          </a:xfrm>
        </p:grpSpPr>
        <p:sp>
          <p:nvSpPr>
            <p:cNvPr name="Freeform 81" id="81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82" id="82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3" id="83"/>
          <p:cNvGrpSpPr/>
          <p:nvPr/>
        </p:nvGrpSpPr>
        <p:grpSpPr>
          <a:xfrm rot="0">
            <a:off x="3644173" y="3293952"/>
            <a:ext cx="1555743" cy="353551"/>
            <a:chOff x="0" y="0"/>
            <a:chExt cx="812800" cy="184713"/>
          </a:xfrm>
        </p:grpSpPr>
        <p:sp>
          <p:nvSpPr>
            <p:cNvPr name="Freeform 84" id="84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r="r" b="b" t="t" l="l"/>
              <a:pathLst>
                <a:path h="184713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85" id="8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6" id="86"/>
          <p:cNvGrpSpPr/>
          <p:nvPr/>
        </p:nvGrpSpPr>
        <p:grpSpPr>
          <a:xfrm rot="0">
            <a:off x="3644173" y="3768580"/>
            <a:ext cx="1555743" cy="352831"/>
            <a:chOff x="0" y="0"/>
            <a:chExt cx="812800" cy="184337"/>
          </a:xfrm>
        </p:grpSpPr>
        <p:sp>
          <p:nvSpPr>
            <p:cNvPr name="Freeform 87" id="87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88" id="8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9" id="89"/>
          <p:cNvGrpSpPr/>
          <p:nvPr/>
        </p:nvGrpSpPr>
        <p:grpSpPr>
          <a:xfrm rot="0">
            <a:off x="3644173" y="4243208"/>
            <a:ext cx="1555743" cy="352831"/>
            <a:chOff x="0" y="0"/>
            <a:chExt cx="812800" cy="184337"/>
          </a:xfrm>
        </p:grpSpPr>
        <p:sp>
          <p:nvSpPr>
            <p:cNvPr name="Freeform 90" id="90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91" id="9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2" id="92"/>
          <p:cNvGrpSpPr/>
          <p:nvPr/>
        </p:nvGrpSpPr>
        <p:grpSpPr>
          <a:xfrm rot="0">
            <a:off x="3644173" y="4717836"/>
            <a:ext cx="1555743" cy="353551"/>
            <a:chOff x="0" y="0"/>
            <a:chExt cx="812800" cy="184713"/>
          </a:xfrm>
        </p:grpSpPr>
        <p:sp>
          <p:nvSpPr>
            <p:cNvPr name="Freeform 93" id="93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r="r" b="b" t="t" l="l"/>
              <a:pathLst>
                <a:path h="184713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94" id="9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5" id="95"/>
          <p:cNvGrpSpPr/>
          <p:nvPr/>
        </p:nvGrpSpPr>
        <p:grpSpPr>
          <a:xfrm rot="0">
            <a:off x="3644173" y="5192464"/>
            <a:ext cx="1555743" cy="352831"/>
            <a:chOff x="0" y="0"/>
            <a:chExt cx="812800" cy="184337"/>
          </a:xfrm>
        </p:grpSpPr>
        <p:sp>
          <p:nvSpPr>
            <p:cNvPr name="Freeform 96" id="96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97" id="9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8" id="98"/>
          <p:cNvGrpSpPr/>
          <p:nvPr/>
        </p:nvGrpSpPr>
        <p:grpSpPr>
          <a:xfrm rot="0">
            <a:off x="3644173" y="5667092"/>
            <a:ext cx="1555743" cy="352831"/>
            <a:chOff x="0" y="0"/>
            <a:chExt cx="812800" cy="184337"/>
          </a:xfrm>
        </p:grpSpPr>
        <p:sp>
          <p:nvSpPr>
            <p:cNvPr name="Freeform 99" id="99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00" id="10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1" id="101"/>
          <p:cNvGrpSpPr/>
          <p:nvPr/>
        </p:nvGrpSpPr>
        <p:grpSpPr>
          <a:xfrm rot="0">
            <a:off x="3644173" y="6141720"/>
            <a:ext cx="1555743" cy="352831"/>
            <a:chOff x="0" y="0"/>
            <a:chExt cx="812800" cy="184337"/>
          </a:xfrm>
        </p:grpSpPr>
        <p:sp>
          <p:nvSpPr>
            <p:cNvPr name="Freeform 102" id="102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03" id="103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4" id="104"/>
          <p:cNvGrpSpPr/>
          <p:nvPr/>
        </p:nvGrpSpPr>
        <p:grpSpPr>
          <a:xfrm rot="0">
            <a:off x="5295166" y="2344696"/>
            <a:ext cx="1555743" cy="352831"/>
            <a:chOff x="0" y="0"/>
            <a:chExt cx="812800" cy="184337"/>
          </a:xfrm>
        </p:grpSpPr>
        <p:sp>
          <p:nvSpPr>
            <p:cNvPr name="Freeform 105" id="105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06" id="10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7" id="107"/>
          <p:cNvGrpSpPr/>
          <p:nvPr/>
        </p:nvGrpSpPr>
        <p:grpSpPr>
          <a:xfrm rot="0">
            <a:off x="5295166" y="2819324"/>
            <a:ext cx="1555743" cy="352831"/>
            <a:chOff x="0" y="0"/>
            <a:chExt cx="812800" cy="184337"/>
          </a:xfrm>
        </p:grpSpPr>
        <p:sp>
          <p:nvSpPr>
            <p:cNvPr name="Freeform 108" id="108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09" id="109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0" id="110"/>
          <p:cNvGrpSpPr/>
          <p:nvPr/>
        </p:nvGrpSpPr>
        <p:grpSpPr>
          <a:xfrm rot="0">
            <a:off x="5295166" y="3293952"/>
            <a:ext cx="1555743" cy="353551"/>
            <a:chOff x="0" y="0"/>
            <a:chExt cx="812800" cy="184713"/>
          </a:xfrm>
        </p:grpSpPr>
        <p:sp>
          <p:nvSpPr>
            <p:cNvPr name="Freeform 111" id="111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r="r" b="b" t="t" l="l"/>
              <a:pathLst>
                <a:path h="184713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12" id="112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3" id="113"/>
          <p:cNvGrpSpPr/>
          <p:nvPr/>
        </p:nvGrpSpPr>
        <p:grpSpPr>
          <a:xfrm rot="0">
            <a:off x="5295166" y="3768580"/>
            <a:ext cx="1555743" cy="352831"/>
            <a:chOff x="0" y="0"/>
            <a:chExt cx="812800" cy="184337"/>
          </a:xfrm>
        </p:grpSpPr>
        <p:sp>
          <p:nvSpPr>
            <p:cNvPr name="Freeform 114" id="114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15" id="11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6" id="116"/>
          <p:cNvGrpSpPr/>
          <p:nvPr/>
        </p:nvGrpSpPr>
        <p:grpSpPr>
          <a:xfrm rot="0">
            <a:off x="5295166" y="4243208"/>
            <a:ext cx="1555743" cy="352831"/>
            <a:chOff x="0" y="0"/>
            <a:chExt cx="812800" cy="184337"/>
          </a:xfrm>
        </p:grpSpPr>
        <p:sp>
          <p:nvSpPr>
            <p:cNvPr name="Freeform 117" id="117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18" id="11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9" id="119"/>
          <p:cNvGrpSpPr/>
          <p:nvPr/>
        </p:nvGrpSpPr>
        <p:grpSpPr>
          <a:xfrm rot="0">
            <a:off x="5295166" y="4717836"/>
            <a:ext cx="1555743" cy="353551"/>
            <a:chOff x="0" y="0"/>
            <a:chExt cx="812800" cy="184713"/>
          </a:xfrm>
        </p:grpSpPr>
        <p:sp>
          <p:nvSpPr>
            <p:cNvPr name="Freeform 120" id="120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r="r" b="b" t="t" l="l"/>
              <a:pathLst>
                <a:path h="184713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21" id="12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2" id="122"/>
          <p:cNvGrpSpPr/>
          <p:nvPr/>
        </p:nvGrpSpPr>
        <p:grpSpPr>
          <a:xfrm rot="0">
            <a:off x="5295166" y="5192464"/>
            <a:ext cx="1555743" cy="352831"/>
            <a:chOff x="0" y="0"/>
            <a:chExt cx="812800" cy="184337"/>
          </a:xfrm>
        </p:grpSpPr>
        <p:sp>
          <p:nvSpPr>
            <p:cNvPr name="Freeform 123" id="123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24" id="12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5" id="125"/>
          <p:cNvGrpSpPr/>
          <p:nvPr/>
        </p:nvGrpSpPr>
        <p:grpSpPr>
          <a:xfrm rot="0">
            <a:off x="5295166" y="5667092"/>
            <a:ext cx="1555743" cy="352831"/>
            <a:chOff x="0" y="0"/>
            <a:chExt cx="812800" cy="184337"/>
          </a:xfrm>
        </p:grpSpPr>
        <p:sp>
          <p:nvSpPr>
            <p:cNvPr name="Freeform 126" id="126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27" id="12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8" id="128"/>
          <p:cNvGrpSpPr/>
          <p:nvPr/>
        </p:nvGrpSpPr>
        <p:grpSpPr>
          <a:xfrm rot="0">
            <a:off x="5295166" y="6141720"/>
            <a:ext cx="1555743" cy="352831"/>
            <a:chOff x="0" y="0"/>
            <a:chExt cx="812800" cy="184337"/>
          </a:xfrm>
        </p:grpSpPr>
        <p:sp>
          <p:nvSpPr>
            <p:cNvPr name="Freeform 129" id="129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30" id="13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1" id="131"/>
          <p:cNvGrpSpPr/>
          <p:nvPr/>
        </p:nvGrpSpPr>
        <p:grpSpPr>
          <a:xfrm rot="0">
            <a:off x="6946159" y="2344696"/>
            <a:ext cx="1555743" cy="352831"/>
            <a:chOff x="0" y="0"/>
            <a:chExt cx="812800" cy="184337"/>
          </a:xfrm>
        </p:grpSpPr>
        <p:sp>
          <p:nvSpPr>
            <p:cNvPr name="Freeform 132" id="132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33" id="133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4" id="134"/>
          <p:cNvGrpSpPr/>
          <p:nvPr/>
        </p:nvGrpSpPr>
        <p:grpSpPr>
          <a:xfrm rot="0">
            <a:off x="6946159" y="2819324"/>
            <a:ext cx="1555743" cy="352831"/>
            <a:chOff x="0" y="0"/>
            <a:chExt cx="812800" cy="184337"/>
          </a:xfrm>
        </p:grpSpPr>
        <p:sp>
          <p:nvSpPr>
            <p:cNvPr name="Freeform 135" id="135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36" id="13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7" id="137"/>
          <p:cNvGrpSpPr/>
          <p:nvPr/>
        </p:nvGrpSpPr>
        <p:grpSpPr>
          <a:xfrm rot="0">
            <a:off x="6946159" y="3293952"/>
            <a:ext cx="1555743" cy="353551"/>
            <a:chOff x="0" y="0"/>
            <a:chExt cx="812800" cy="184713"/>
          </a:xfrm>
        </p:grpSpPr>
        <p:sp>
          <p:nvSpPr>
            <p:cNvPr name="Freeform 138" id="138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r="r" b="b" t="t" l="l"/>
              <a:pathLst>
                <a:path h="184713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39" id="139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0" id="140"/>
          <p:cNvGrpSpPr/>
          <p:nvPr/>
        </p:nvGrpSpPr>
        <p:grpSpPr>
          <a:xfrm rot="0">
            <a:off x="6946159" y="3768580"/>
            <a:ext cx="1555743" cy="352831"/>
            <a:chOff x="0" y="0"/>
            <a:chExt cx="812800" cy="184337"/>
          </a:xfrm>
        </p:grpSpPr>
        <p:sp>
          <p:nvSpPr>
            <p:cNvPr name="Freeform 141" id="141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42" id="142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3" id="143"/>
          <p:cNvGrpSpPr/>
          <p:nvPr/>
        </p:nvGrpSpPr>
        <p:grpSpPr>
          <a:xfrm rot="0">
            <a:off x="6946159" y="4243208"/>
            <a:ext cx="1555743" cy="352831"/>
            <a:chOff x="0" y="0"/>
            <a:chExt cx="812800" cy="184337"/>
          </a:xfrm>
        </p:grpSpPr>
        <p:sp>
          <p:nvSpPr>
            <p:cNvPr name="Freeform 144" id="144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45" id="14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6" id="146"/>
          <p:cNvGrpSpPr/>
          <p:nvPr/>
        </p:nvGrpSpPr>
        <p:grpSpPr>
          <a:xfrm rot="0">
            <a:off x="6946159" y="4717836"/>
            <a:ext cx="1555743" cy="353551"/>
            <a:chOff x="0" y="0"/>
            <a:chExt cx="812800" cy="184713"/>
          </a:xfrm>
        </p:grpSpPr>
        <p:sp>
          <p:nvSpPr>
            <p:cNvPr name="Freeform 147" id="147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r="r" b="b" t="t" l="l"/>
              <a:pathLst>
                <a:path h="184713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48" id="14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9" id="149"/>
          <p:cNvGrpSpPr/>
          <p:nvPr/>
        </p:nvGrpSpPr>
        <p:grpSpPr>
          <a:xfrm rot="0">
            <a:off x="6946159" y="5192464"/>
            <a:ext cx="1555743" cy="352831"/>
            <a:chOff x="0" y="0"/>
            <a:chExt cx="812800" cy="184337"/>
          </a:xfrm>
        </p:grpSpPr>
        <p:sp>
          <p:nvSpPr>
            <p:cNvPr name="Freeform 150" id="150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51" id="15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2" id="152"/>
          <p:cNvGrpSpPr/>
          <p:nvPr/>
        </p:nvGrpSpPr>
        <p:grpSpPr>
          <a:xfrm rot="0">
            <a:off x="6946159" y="5667092"/>
            <a:ext cx="1555743" cy="352831"/>
            <a:chOff x="0" y="0"/>
            <a:chExt cx="812800" cy="184337"/>
          </a:xfrm>
        </p:grpSpPr>
        <p:sp>
          <p:nvSpPr>
            <p:cNvPr name="Freeform 153" id="153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54" id="15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5" id="155"/>
          <p:cNvGrpSpPr/>
          <p:nvPr/>
        </p:nvGrpSpPr>
        <p:grpSpPr>
          <a:xfrm rot="0">
            <a:off x="6946159" y="6141720"/>
            <a:ext cx="1555743" cy="352831"/>
            <a:chOff x="0" y="0"/>
            <a:chExt cx="812800" cy="184337"/>
          </a:xfrm>
        </p:grpSpPr>
        <p:sp>
          <p:nvSpPr>
            <p:cNvPr name="Freeform 156" id="156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57" id="15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8" id="158"/>
          <p:cNvGrpSpPr/>
          <p:nvPr/>
        </p:nvGrpSpPr>
        <p:grpSpPr>
          <a:xfrm rot="0">
            <a:off x="8624435" y="2344696"/>
            <a:ext cx="1555743" cy="352831"/>
            <a:chOff x="0" y="0"/>
            <a:chExt cx="812800" cy="184337"/>
          </a:xfrm>
        </p:grpSpPr>
        <p:sp>
          <p:nvSpPr>
            <p:cNvPr name="Freeform 159" id="159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60" id="16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1" id="161"/>
          <p:cNvGrpSpPr/>
          <p:nvPr/>
        </p:nvGrpSpPr>
        <p:grpSpPr>
          <a:xfrm rot="0">
            <a:off x="8624435" y="2819324"/>
            <a:ext cx="1555743" cy="352831"/>
            <a:chOff x="0" y="0"/>
            <a:chExt cx="812800" cy="184337"/>
          </a:xfrm>
        </p:grpSpPr>
        <p:sp>
          <p:nvSpPr>
            <p:cNvPr name="Freeform 162" id="162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63" id="163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4" id="164"/>
          <p:cNvGrpSpPr/>
          <p:nvPr/>
        </p:nvGrpSpPr>
        <p:grpSpPr>
          <a:xfrm rot="0">
            <a:off x="8624435" y="3293952"/>
            <a:ext cx="1555743" cy="353551"/>
            <a:chOff x="0" y="0"/>
            <a:chExt cx="812800" cy="184713"/>
          </a:xfrm>
        </p:grpSpPr>
        <p:sp>
          <p:nvSpPr>
            <p:cNvPr name="Freeform 165" id="165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r="r" b="b" t="t" l="l"/>
              <a:pathLst>
                <a:path h="184713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66" id="16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7" id="167"/>
          <p:cNvGrpSpPr/>
          <p:nvPr/>
        </p:nvGrpSpPr>
        <p:grpSpPr>
          <a:xfrm rot="0">
            <a:off x="8624435" y="3768580"/>
            <a:ext cx="1555743" cy="352831"/>
            <a:chOff x="0" y="0"/>
            <a:chExt cx="812800" cy="184337"/>
          </a:xfrm>
        </p:grpSpPr>
        <p:sp>
          <p:nvSpPr>
            <p:cNvPr name="Freeform 168" id="168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69" id="169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0" id="170"/>
          <p:cNvGrpSpPr/>
          <p:nvPr/>
        </p:nvGrpSpPr>
        <p:grpSpPr>
          <a:xfrm rot="0">
            <a:off x="8624435" y="4243208"/>
            <a:ext cx="1555743" cy="352831"/>
            <a:chOff x="0" y="0"/>
            <a:chExt cx="812800" cy="184337"/>
          </a:xfrm>
        </p:grpSpPr>
        <p:sp>
          <p:nvSpPr>
            <p:cNvPr name="Freeform 171" id="171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72" id="172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3" id="173"/>
          <p:cNvGrpSpPr/>
          <p:nvPr/>
        </p:nvGrpSpPr>
        <p:grpSpPr>
          <a:xfrm rot="0">
            <a:off x="8624435" y="4717836"/>
            <a:ext cx="1555743" cy="353551"/>
            <a:chOff x="0" y="0"/>
            <a:chExt cx="812800" cy="184713"/>
          </a:xfrm>
        </p:grpSpPr>
        <p:sp>
          <p:nvSpPr>
            <p:cNvPr name="Freeform 174" id="174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r="r" b="b" t="t" l="l"/>
              <a:pathLst>
                <a:path h="184713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75" id="17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6" id="176"/>
          <p:cNvGrpSpPr/>
          <p:nvPr/>
        </p:nvGrpSpPr>
        <p:grpSpPr>
          <a:xfrm rot="0">
            <a:off x="8624435" y="5192464"/>
            <a:ext cx="1555743" cy="352831"/>
            <a:chOff x="0" y="0"/>
            <a:chExt cx="812800" cy="184337"/>
          </a:xfrm>
        </p:grpSpPr>
        <p:sp>
          <p:nvSpPr>
            <p:cNvPr name="Freeform 177" id="177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78" id="17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9" id="179"/>
          <p:cNvGrpSpPr/>
          <p:nvPr/>
        </p:nvGrpSpPr>
        <p:grpSpPr>
          <a:xfrm rot="0">
            <a:off x="8624435" y="5667092"/>
            <a:ext cx="1555743" cy="352831"/>
            <a:chOff x="0" y="0"/>
            <a:chExt cx="812800" cy="184337"/>
          </a:xfrm>
        </p:grpSpPr>
        <p:sp>
          <p:nvSpPr>
            <p:cNvPr name="Freeform 180" id="180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81" id="18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82" id="182"/>
          <p:cNvGrpSpPr/>
          <p:nvPr/>
        </p:nvGrpSpPr>
        <p:grpSpPr>
          <a:xfrm rot="0">
            <a:off x="8624435" y="6141720"/>
            <a:ext cx="1555743" cy="352831"/>
            <a:chOff x="0" y="0"/>
            <a:chExt cx="812800" cy="184337"/>
          </a:xfrm>
        </p:grpSpPr>
        <p:sp>
          <p:nvSpPr>
            <p:cNvPr name="Freeform 183" id="183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name="TextBox 184" id="18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185" id="18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871175" y="-629317"/>
            <a:ext cx="1803611" cy="1843840"/>
          </a:xfrm>
          <a:prstGeom prst="rect">
            <a:avLst/>
          </a:prstGeom>
        </p:spPr>
      </p:pic>
      <p:pic>
        <p:nvPicPr>
          <p:cNvPr name="Picture 186" id="186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06645" y="-28260"/>
            <a:ext cx="2254308" cy="23729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3313527" y="-2019354"/>
            <a:ext cx="6084578" cy="4221176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986317" y="2344696"/>
            <a:ext cx="1555743" cy="4121230"/>
            <a:chOff x="0" y="0"/>
            <a:chExt cx="812800" cy="2153142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812800" cy="2153142"/>
            </a:xfrm>
            <a:custGeom>
              <a:avLst/>
              <a:gdLst/>
              <a:ahLst/>
              <a:cxnLst/>
              <a:rect r="r" b="b" t="t" l="l"/>
              <a:pathLst>
                <a:path h="2153142" w="812800">
                  <a:moveTo>
                    <a:pt x="59716" y="0"/>
                  </a:moveTo>
                  <a:lnTo>
                    <a:pt x="753084" y="0"/>
                  </a:lnTo>
                  <a:cubicBezTo>
                    <a:pt x="786064" y="0"/>
                    <a:pt x="812800" y="26736"/>
                    <a:pt x="812800" y="59716"/>
                  </a:cubicBezTo>
                  <a:lnTo>
                    <a:pt x="812800" y="2093426"/>
                  </a:lnTo>
                  <a:cubicBezTo>
                    <a:pt x="812800" y="2126406"/>
                    <a:pt x="786064" y="2153142"/>
                    <a:pt x="753084" y="2153142"/>
                  </a:cubicBezTo>
                  <a:lnTo>
                    <a:pt x="59716" y="2153142"/>
                  </a:lnTo>
                  <a:cubicBezTo>
                    <a:pt x="26736" y="2153142"/>
                    <a:pt x="0" y="2126406"/>
                    <a:pt x="0" y="2093426"/>
                  </a:cubicBezTo>
                  <a:lnTo>
                    <a:pt x="0" y="59716"/>
                  </a:lnTo>
                  <a:cubicBezTo>
                    <a:pt x="0" y="26736"/>
                    <a:pt x="26736" y="0"/>
                    <a:pt x="59716" y="0"/>
                  </a:cubicBezTo>
                  <a:close/>
                </a:path>
              </a:pathLst>
            </a:custGeom>
            <a:solidFill>
              <a:srgbClr val="BDEFF2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647420" y="2344696"/>
            <a:ext cx="1555743" cy="4121230"/>
            <a:chOff x="0" y="0"/>
            <a:chExt cx="812800" cy="2153142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812800" cy="2153142"/>
            </a:xfrm>
            <a:custGeom>
              <a:avLst/>
              <a:gdLst/>
              <a:ahLst/>
              <a:cxnLst/>
              <a:rect r="r" b="b" t="t" l="l"/>
              <a:pathLst>
                <a:path h="2153142" w="812800">
                  <a:moveTo>
                    <a:pt x="59716" y="0"/>
                  </a:moveTo>
                  <a:lnTo>
                    <a:pt x="753084" y="0"/>
                  </a:lnTo>
                  <a:cubicBezTo>
                    <a:pt x="786064" y="0"/>
                    <a:pt x="812800" y="26736"/>
                    <a:pt x="812800" y="59716"/>
                  </a:cubicBezTo>
                  <a:lnTo>
                    <a:pt x="812800" y="2093426"/>
                  </a:lnTo>
                  <a:cubicBezTo>
                    <a:pt x="812800" y="2126406"/>
                    <a:pt x="786064" y="2153142"/>
                    <a:pt x="753084" y="2153142"/>
                  </a:cubicBezTo>
                  <a:lnTo>
                    <a:pt x="59716" y="2153142"/>
                  </a:lnTo>
                  <a:cubicBezTo>
                    <a:pt x="26736" y="2153142"/>
                    <a:pt x="0" y="2126406"/>
                    <a:pt x="0" y="2093426"/>
                  </a:cubicBezTo>
                  <a:lnTo>
                    <a:pt x="0" y="59716"/>
                  </a:lnTo>
                  <a:cubicBezTo>
                    <a:pt x="0" y="26736"/>
                    <a:pt x="26736" y="0"/>
                    <a:pt x="59716" y="0"/>
                  </a:cubicBezTo>
                  <a:close/>
                </a:path>
              </a:pathLst>
            </a:custGeom>
            <a:solidFill>
              <a:srgbClr val="BDEFF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5305376" y="2344696"/>
            <a:ext cx="1555743" cy="4121230"/>
            <a:chOff x="0" y="0"/>
            <a:chExt cx="812800" cy="2153142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812800" cy="2153142"/>
            </a:xfrm>
            <a:custGeom>
              <a:avLst/>
              <a:gdLst/>
              <a:ahLst/>
              <a:cxnLst/>
              <a:rect r="r" b="b" t="t" l="l"/>
              <a:pathLst>
                <a:path h="2153142" w="812800">
                  <a:moveTo>
                    <a:pt x="59716" y="0"/>
                  </a:moveTo>
                  <a:lnTo>
                    <a:pt x="753084" y="0"/>
                  </a:lnTo>
                  <a:cubicBezTo>
                    <a:pt x="786064" y="0"/>
                    <a:pt x="812800" y="26736"/>
                    <a:pt x="812800" y="59716"/>
                  </a:cubicBezTo>
                  <a:lnTo>
                    <a:pt x="812800" y="2093426"/>
                  </a:lnTo>
                  <a:cubicBezTo>
                    <a:pt x="812800" y="2126406"/>
                    <a:pt x="786064" y="2153142"/>
                    <a:pt x="753084" y="2153142"/>
                  </a:cubicBezTo>
                  <a:lnTo>
                    <a:pt x="59716" y="2153142"/>
                  </a:lnTo>
                  <a:cubicBezTo>
                    <a:pt x="26736" y="2153142"/>
                    <a:pt x="0" y="2126406"/>
                    <a:pt x="0" y="2093426"/>
                  </a:cubicBezTo>
                  <a:lnTo>
                    <a:pt x="0" y="59716"/>
                  </a:lnTo>
                  <a:cubicBezTo>
                    <a:pt x="0" y="26736"/>
                    <a:pt x="26736" y="0"/>
                    <a:pt x="59716" y="0"/>
                  </a:cubicBezTo>
                  <a:close/>
                </a:path>
              </a:pathLst>
            </a:custGeom>
            <a:solidFill>
              <a:srgbClr val="BDEFF2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558252" y="-1876479"/>
            <a:ext cx="6084578" cy="4221176"/>
          </a:xfrm>
          <a:prstGeom prst="rect">
            <a:avLst/>
          </a:prstGeom>
        </p:spPr>
      </p:pic>
      <p:grpSp>
        <p:nvGrpSpPr>
          <p:cNvPr name="Group 13" id="13"/>
          <p:cNvGrpSpPr/>
          <p:nvPr/>
        </p:nvGrpSpPr>
        <p:grpSpPr>
          <a:xfrm rot="0">
            <a:off x="6966479" y="2344696"/>
            <a:ext cx="1555743" cy="4121230"/>
            <a:chOff x="0" y="0"/>
            <a:chExt cx="812800" cy="2153142"/>
          </a:xfrm>
        </p:grpSpPr>
        <p:sp>
          <p:nvSpPr>
            <p:cNvPr name="Freeform 14" id="14"/>
            <p:cNvSpPr/>
            <p:nvPr/>
          </p:nvSpPr>
          <p:spPr>
            <a:xfrm>
              <a:off x="0" y="0"/>
              <a:ext cx="812800" cy="2153142"/>
            </a:xfrm>
            <a:custGeom>
              <a:avLst/>
              <a:gdLst/>
              <a:ahLst/>
              <a:cxnLst/>
              <a:rect r="r" b="b" t="t" l="l"/>
              <a:pathLst>
                <a:path h="2153142" w="812800">
                  <a:moveTo>
                    <a:pt x="59716" y="0"/>
                  </a:moveTo>
                  <a:lnTo>
                    <a:pt x="753084" y="0"/>
                  </a:lnTo>
                  <a:cubicBezTo>
                    <a:pt x="786064" y="0"/>
                    <a:pt x="812800" y="26736"/>
                    <a:pt x="812800" y="59716"/>
                  </a:cubicBezTo>
                  <a:lnTo>
                    <a:pt x="812800" y="2093426"/>
                  </a:lnTo>
                  <a:cubicBezTo>
                    <a:pt x="812800" y="2126406"/>
                    <a:pt x="786064" y="2153142"/>
                    <a:pt x="753084" y="2153142"/>
                  </a:cubicBezTo>
                  <a:lnTo>
                    <a:pt x="59716" y="2153142"/>
                  </a:lnTo>
                  <a:cubicBezTo>
                    <a:pt x="26736" y="2153142"/>
                    <a:pt x="0" y="2126406"/>
                    <a:pt x="0" y="2093426"/>
                  </a:cubicBezTo>
                  <a:lnTo>
                    <a:pt x="0" y="59716"/>
                  </a:lnTo>
                  <a:cubicBezTo>
                    <a:pt x="0" y="26736"/>
                    <a:pt x="26736" y="0"/>
                    <a:pt x="59716" y="0"/>
                  </a:cubicBezTo>
                  <a:close/>
                </a:path>
              </a:pathLst>
            </a:custGeom>
            <a:solidFill>
              <a:srgbClr val="BDEFF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8624435" y="2344696"/>
            <a:ext cx="1555743" cy="4121230"/>
            <a:chOff x="0" y="0"/>
            <a:chExt cx="812800" cy="2153142"/>
          </a:xfrm>
        </p:grpSpPr>
        <p:sp>
          <p:nvSpPr>
            <p:cNvPr name="Freeform 17" id="17"/>
            <p:cNvSpPr/>
            <p:nvPr/>
          </p:nvSpPr>
          <p:spPr>
            <a:xfrm>
              <a:off x="0" y="0"/>
              <a:ext cx="812800" cy="2153142"/>
            </a:xfrm>
            <a:custGeom>
              <a:avLst/>
              <a:gdLst/>
              <a:ahLst/>
              <a:cxnLst/>
              <a:rect r="r" b="b" t="t" l="l"/>
              <a:pathLst>
                <a:path h="2153142" w="812800">
                  <a:moveTo>
                    <a:pt x="59716" y="0"/>
                  </a:moveTo>
                  <a:lnTo>
                    <a:pt x="753084" y="0"/>
                  </a:lnTo>
                  <a:cubicBezTo>
                    <a:pt x="786064" y="0"/>
                    <a:pt x="812800" y="26736"/>
                    <a:pt x="812800" y="59716"/>
                  </a:cubicBezTo>
                  <a:lnTo>
                    <a:pt x="812800" y="2093426"/>
                  </a:lnTo>
                  <a:cubicBezTo>
                    <a:pt x="812800" y="2126406"/>
                    <a:pt x="786064" y="2153142"/>
                    <a:pt x="753084" y="2153142"/>
                  </a:cubicBezTo>
                  <a:lnTo>
                    <a:pt x="59716" y="2153142"/>
                  </a:lnTo>
                  <a:cubicBezTo>
                    <a:pt x="26736" y="2153142"/>
                    <a:pt x="0" y="2126406"/>
                    <a:pt x="0" y="2093426"/>
                  </a:cubicBezTo>
                  <a:lnTo>
                    <a:pt x="0" y="59716"/>
                  </a:lnTo>
                  <a:cubicBezTo>
                    <a:pt x="0" y="26736"/>
                    <a:pt x="26736" y="0"/>
                    <a:pt x="59716" y="0"/>
                  </a:cubicBezTo>
                  <a:close/>
                </a:path>
              </a:pathLst>
            </a:custGeom>
            <a:solidFill>
              <a:srgbClr val="BDEFF2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338939" y="2344696"/>
            <a:ext cx="1555743" cy="352831"/>
            <a:chOff x="0" y="0"/>
            <a:chExt cx="812800" cy="184337"/>
          </a:xfrm>
        </p:grpSpPr>
        <p:sp>
          <p:nvSpPr>
            <p:cNvPr name="Freeform 20" id="20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338939" y="2819324"/>
            <a:ext cx="1555743" cy="352831"/>
            <a:chOff x="0" y="0"/>
            <a:chExt cx="812800" cy="184337"/>
          </a:xfrm>
        </p:grpSpPr>
        <p:sp>
          <p:nvSpPr>
            <p:cNvPr name="Freeform 23" id="23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38939" y="3293952"/>
            <a:ext cx="1555743" cy="353551"/>
            <a:chOff x="0" y="0"/>
            <a:chExt cx="812800" cy="184713"/>
          </a:xfrm>
        </p:grpSpPr>
        <p:sp>
          <p:nvSpPr>
            <p:cNvPr name="Freeform 26" id="26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r="r" b="b" t="t" l="l"/>
              <a:pathLst>
                <a:path h="184713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338939" y="3768580"/>
            <a:ext cx="1555743" cy="352831"/>
            <a:chOff x="0" y="0"/>
            <a:chExt cx="812800" cy="184337"/>
          </a:xfrm>
        </p:grpSpPr>
        <p:sp>
          <p:nvSpPr>
            <p:cNvPr name="Freeform 29" id="29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338939" y="4243208"/>
            <a:ext cx="1555743" cy="352831"/>
            <a:chOff x="0" y="0"/>
            <a:chExt cx="812800" cy="184337"/>
          </a:xfrm>
        </p:grpSpPr>
        <p:sp>
          <p:nvSpPr>
            <p:cNvPr name="Freeform 32" id="32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338939" y="4717836"/>
            <a:ext cx="1555743" cy="353551"/>
            <a:chOff x="0" y="0"/>
            <a:chExt cx="812800" cy="184713"/>
          </a:xfrm>
        </p:grpSpPr>
        <p:sp>
          <p:nvSpPr>
            <p:cNvPr name="Freeform 35" id="35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r="r" b="b" t="t" l="l"/>
              <a:pathLst>
                <a:path h="184713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338939" y="5192464"/>
            <a:ext cx="1555743" cy="352831"/>
            <a:chOff x="0" y="0"/>
            <a:chExt cx="812800" cy="184337"/>
          </a:xfrm>
        </p:grpSpPr>
        <p:sp>
          <p:nvSpPr>
            <p:cNvPr name="Freeform 38" id="38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338939" y="5667158"/>
            <a:ext cx="1555743" cy="352765"/>
            <a:chOff x="0" y="0"/>
            <a:chExt cx="812800" cy="184303"/>
          </a:xfrm>
        </p:grpSpPr>
        <p:sp>
          <p:nvSpPr>
            <p:cNvPr name="Freeform 41" id="41"/>
            <p:cNvSpPr/>
            <p:nvPr/>
          </p:nvSpPr>
          <p:spPr>
            <a:xfrm>
              <a:off x="0" y="0"/>
              <a:ext cx="812800" cy="184303"/>
            </a:xfrm>
            <a:custGeom>
              <a:avLst/>
              <a:gdLst/>
              <a:ahLst/>
              <a:cxnLst/>
              <a:rect r="r" b="b" t="t" l="l"/>
              <a:pathLst>
                <a:path h="184303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374"/>
                  </a:lnTo>
                  <a:cubicBezTo>
                    <a:pt x="812800" y="173333"/>
                    <a:pt x="811227" y="177130"/>
                    <a:pt x="808427" y="179930"/>
                  </a:cubicBezTo>
                  <a:cubicBezTo>
                    <a:pt x="805628" y="182730"/>
                    <a:pt x="801830" y="184303"/>
                    <a:pt x="797871" y="184303"/>
                  </a:cubicBezTo>
                  <a:lnTo>
                    <a:pt x="14929" y="184303"/>
                  </a:lnTo>
                  <a:cubicBezTo>
                    <a:pt x="10970" y="184303"/>
                    <a:pt x="7172" y="182730"/>
                    <a:pt x="4373" y="179930"/>
                  </a:cubicBezTo>
                  <a:cubicBezTo>
                    <a:pt x="1573" y="177130"/>
                    <a:pt x="0" y="173333"/>
                    <a:pt x="0" y="16937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338939" y="6141720"/>
            <a:ext cx="1555743" cy="352765"/>
            <a:chOff x="0" y="0"/>
            <a:chExt cx="812800" cy="184303"/>
          </a:xfrm>
        </p:grpSpPr>
        <p:sp>
          <p:nvSpPr>
            <p:cNvPr name="Freeform 44" id="44"/>
            <p:cNvSpPr/>
            <p:nvPr/>
          </p:nvSpPr>
          <p:spPr>
            <a:xfrm>
              <a:off x="0" y="0"/>
              <a:ext cx="812800" cy="184303"/>
            </a:xfrm>
            <a:custGeom>
              <a:avLst/>
              <a:gdLst/>
              <a:ahLst/>
              <a:cxnLst/>
              <a:rect r="r" b="b" t="t" l="l"/>
              <a:pathLst>
                <a:path h="184303" w="812800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374"/>
                  </a:lnTo>
                  <a:cubicBezTo>
                    <a:pt x="812800" y="173333"/>
                    <a:pt x="811227" y="177130"/>
                    <a:pt x="808427" y="179930"/>
                  </a:cubicBezTo>
                  <a:cubicBezTo>
                    <a:pt x="805628" y="182730"/>
                    <a:pt x="801830" y="184303"/>
                    <a:pt x="797871" y="184303"/>
                  </a:cubicBezTo>
                  <a:lnTo>
                    <a:pt x="14929" y="184303"/>
                  </a:lnTo>
                  <a:cubicBezTo>
                    <a:pt x="10970" y="184303"/>
                    <a:pt x="7172" y="182730"/>
                    <a:pt x="4373" y="179930"/>
                  </a:cubicBezTo>
                  <a:cubicBezTo>
                    <a:pt x="1573" y="177130"/>
                    <a:pt x="0" y="173333"/>
                    <a:pt x="0" y="16937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1986317" y="1899532"/>
            <a:ext cx="1555743" cy="352831"/>
            <a:chOff x="0" y="0"/>
            <a:chExt cx="812800" cy="184337"/>
          </a:xfrm>
        </p:grpSpPr>
        <p:sp>
          <p:nvSpPr>
            <p:cNvPr name="Freeform 47" id="47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r="r" b="b" t="t" l="l"/>
              <a:pathLst>
                <a:path h="184337" w="812800">
                  <a:moveTo>
                    <a:pt x="29858" y="0"/>
                  </a:moveTo>
                  <a:lnTo>
                    <a:pt x="782942" y="0"/>
                  </a:lnTo>
                  <a:cubicBezTo>
                    <a:pt x="790861" y="0"/>
                    <a:pt x="798455" y="3146"/>
                    <a:pt x="804055" y="8745"/>
                  </a:cubicBezTo>
                  <a:cubicBezTo>
                    <a:pt x="809654" y="14345"/>
                    <a:pt x="812800" y="21939"/>
                    <a:pt x="812800" y="29858"/>
                  </a:cubicBezTo>
                  <a:lnTo>
                    <a:pt x="812800" y="154479"/>
                  </a:lnTo>
                  <a:cubicBezTo>
                    <a:pt x="812800" y="162398"/>
                    <a:pt x="809654" y="169992"/>
                    <a:pt x="804055" y="175592"/>
                  </a:cubicBezTo>
                  <a:cubicBezTo>
                    <a:pt x="798455" y="181191"/>
                    <a:pt x="790861" y="184337"/>
                    <a:pt x="782942" y="184337"/>
                  </a:cubicBezTo>
                  <a:lnTo>
                    <a:pt x="29858" y="184337"/>
                  </a:lnTo>
                  <a:cubicBezTo>
                    <a:pt x="21939" y="184337"/>
                    <a:pt x="14345" y="181191"/>
                    <a:pt x="8745" y="175592"/>
                  </a:cubicBezTo>
                  <a:cubicBezTo>
                    <a:pt x="3146" y="169992"/>
                    <a:pt x="0" y="162398"/>
                    <a:pt x="0" y="154479"/>
                  </a:cubicBezTo>
                  <a:lnTo>
                    <a:pt x="0" y="29858"/>
                  </a:lnTo>
                  <a:cubicBezTo>
                    <a:pt x="0" y="21939"/>
                    <a:pt x="3146" y="14345"/>
                    <a:pt x="8745" y="8745"/>
                  </a:cubicBezTo>
                  <a:cubicBezTo>
                    <a:pt x="14345" y="3146"/>
                    <a:pt x="21939" y="0"/>
                    <a:pt x="29858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name="TextBox 48" id="4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FFFFF"/>
                  </a:solidFill>
                  <a:latin typeface="Genty Sans Bold"/>
                </a:rPr>
                <a:t>Lunes</a:t>
              </a: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3647420" y="1899532"/>
            <a:ext cx="1555743" cy="360299"/>
            <a:chOff x="0" y="0"/>
            <a:chExt cx="812800" cy="188239"/>
          </a:xfrm>
        </p:grpSpPr>
        <p:sp>
          <p:nvSpPr>
            <p:cNvPr name="Freeform 50" id="50"/>
            <p:cNvSpPr/>
            <p:nvPr/>
          </p:nvSpPr>
          <p:spPr>
            <a:xfrm>
              <a:off x="0" y="0"/>
              <a:ext cx="812800" cy="188239"/>
            </a:xfrm>
            <a:custGeom>
              <a:avLst/>
              <a:gdLst/>
              <a:ahLst/>
              <a:cxnLst/>
              <a:rect r="r" b="b" t="t" l="l"/>
              <a:pathLst>
                <a:path h="188239" w="812800">
                  <a:moveTo>
                    <a:pt x="29858" y="0"/>
                  </a:moveTo>
                  <a:lnTo>
                    <a:pt x="782942" y="0"/>
                  </a:lnTo>
                  <a:cubicBezTo>
                    <a:pt x="790861" y="0"/>
                    <a:pt x="798455" y="3146"/>
                    <a:pt x="804055" y="8745"/>
                  </a:cubicBezTo>
                  <a:cubicBezTo>
                    <a:pt x="809654" y="14345"/>
                    <a:pt x="812800" y="21939"/>
                    <a:pt x="812800" y="29858"/>
                  </a:cubicBezTo>
                  <a:lnTo>
                    <a:pt x="812800" y="158381"/>
                  </a:lnTo>
                  <a:cubicBezTo>
                    <a:pt x="812800" y="166299"/>
                    <a:pt x="809654" y="173894"/>
                    <a:pt x="804055" y="179493"/>
                  </a:cubicBezTo>
                  <a:cubicBezTo>
                    <a:pt x="798455" y="185093"/>
                    <a:pt x="790861" y="188239"/>
                    <a:pt x="782942" y="188239"/>
                  </a:cubicBezTo>
                  <a:lnTo>
                    <a:pt x="29858" y="188239"/>
                  </a:lnTo>
                  <a:cubicBezTo>
                    <a:pt x="21939" y="188239"/>
                    <a:pt x="14345" y="185093"/>
                    <a:pt x="8745" y="179493"/>
                  </a:cubicBezTo>
                  <a:cubicBezTo>
                    <a:pt x="3146" y="173894"/>
                    <a:pt x="0" y="166299"/>
                    <a:pt x="0" y="158381"/>
                  </a:cubicBezTo>
                  <a:lnTo>
                    <a:pt x="0" y="29858"/>
                  </a:lnTo>
                  <a:cubicBezTo>
                    <a:pt x="0" y="21939"/>
                    <a:pt x="3146" y="14345"/>
                    <a:pt x="8745" y="8745"/>
                  </a:cubicBezTo>
                  <a:cubicBezTo>
                    <a:pt x="14345" y="3146"/>
                    <a:pt x="21939" y="0"/>
                    <a:pt x="29858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39"/>
                </a:lnSpc>
                <a:spcBef>
                  <a:spcPct val="0"/>
                </a:spcBef>
              </a:pPr>
              <a:r>
                <a:rPr lang="en-US" sz="1599" u="none">
                  <a:solidFill>
                    <a:srgbClr val="FFFFFF"/>
                  </a:solidFill>
                  <a:latin typeface="Genty Sans Bold"/>
                </a:rPr>
                <a:t>Martes</a:t>
              </a:r>
            </a:p>
          </p:txBody>
        </p:sp>
      </p:grpSp>
      <p:grpSp>
        <p:nvGrpSpPr>
          <p:cNvPr name="Group 52" id="52"/>
          <p:cNvGrpSpPr/>
          <p:nvPr/>
        </p:nvGrpSpPr>
        <p:grpSpPr>
          <a:xfrm rot="0">
            <a:off x="5305376" y="1899532"/>
            <a:ext cx="1555743" cy="360299"/>
            <a:chOff x="0" y="0"/>
            <a:chExt cx="812800" cy="188239"/>
          </a:xfrm>
        </p:grpSpPr>
        <p:sp>
          <p:nvSpPr>
            <p:cNvPr name="Freeform 53" id="53"/>
            <p:cNvSpPr/>
            <p:nvPr/>
          </p:nvSpPr>
          <p:spPr>
            <a:xfrm>
              <a:off x="0" y="0"/>
              <a:ext cx="812800" cy="188239"/>
            </a:xfrm>
            <a:custGeom>
              <a:avLst/>
              <a:gdLst/>
              <a:ahLst/>
              <a:cxnLst/>
              <a:rect r="r" b="b" t="t" l="l"/>
              <a:pathLst>
                <a:path h="188239" w="812800">
                  <a:moveTo>
                    <a:pt x="29858" y="0"/>
                  </a:moveTo>
                  <a:lnTo>
                    <a:pt x="782942" y="0"/>
                  </a:lnTo>
                  <a:cubicBezTo>
                    <a:pt x="790861" y="0"/>
                    <a:pt x="798455" y="3146"/>
                    <a:pt x="804055" y="8745"/>
                  </a:cubicBezTo>
                  <a:cubicBezTo>
                    <a:pt x="809654" y="14345"/>
                    <a:pt x="812800" y="21939"/>
                    <a:pt x="812800" y="29858"/>
                  </a:cubicBezTo>
                  <a:lnTo>
                    <a:pt x="812800" y="158381"/>
                  </a:lnTo>
                  <a:cubicBezTo>
                    <a:pt x="812800" y="166299"/>
                    <a:pt x="809654" y="173894"/>
                    <a:pt x="804055" y="179493"/>
                  </a:cubicBezTo>
                  <a:cubicBezTo>
                    <a:pt x="798455" y="185093"/>
                    <a:pt x="790861" y="188239"/>
                    <a:pt x="782942" y="188239"/>
                  </a:cubicBezTo>
                  <a:lnTo>
                    <a:pt x="29858" y="188239"/>
                  </a:lnTo>
                  <a:cubicBezTo>
                    <a:pt x="21939" y="188239"/>
                    <a:pt x="14345" y="185093"/>
                    <a:pt x="8745" y="179493"/>
                  </a:cubicBezTo>
                  <a:cubicBezTo>
                    <a:pt x="3146" y="173894"/>
                    <a:pt x="0" y="166299"/>
                    <a:pt x="0" y="158381"/>
                  </a:cubicBezTo>
                  <a:lnTo>
                    <a:pt x="0" y="29858"/>
                  </a:lnTo>
                  <a:cubicBezTo>
                    <a:pt x="0" y="21939"/>
                    <a:pt x="3146" y="14345"/>
                    <a:pt x="8745" y="8745"/>
                  </a:cubicBezTo>
                  <a:cubicBezTo>
                    <a:pt x="14345" y="3146"/>
                    <a:pt x="21939" y="0"/>
                    <a:pt x="29858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name="TextBox 54" id="5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39"/>
                </a:lnSpc>
                <a:spcBef>
                  <a:spcPct val="0"/>
                </a:spcBef>
              </a:pPr>
              <a:r>
                <a:rPr lang="en-US" sz="1599" u="none">
                  <a:solidFill>
                    <a:srgbClr val="FFFFFF"/>
                  </a:solidFill>
                  <a:latin typeface="Genty Sans Bold"/>
                </a:rPr>
                <a:t>Miércoles</a:t>
              </a:r>
            </a:p>
          </p:txBody>
        </p:sp>
      </p:grpSp>
      <p:grpSp>
        <p:nvGrpSpPr>
          <p:cNvPr name="Group 55" id="55"/>
          <p:cNvGrpSpPr/>
          <p:nvPr/>
        </p:nvGrpSpPr>
        <p:grpSpPr>
          <a:xfrm rot="0">
            <a:off x="6966479" y="1899532"/>
            <a:ext cx="1555743" cy="360299"/>
            <a:chOff x="0" y="0"/>
            <a:chExt cx="812800" cy="188239"/>
          </a:xfrm>
        </p:grpSpPr>
        <p:sp>
          <p:nvSpPr>
            <p:cNvPr name="Freeform 56" id="56"/>
            <p:cNvSpPr/>
            <p:nvPr/>
          </p:nvSpPr>
          <p:spPr>
            <a:xfrm>
              <a:off x="0" y="0"/>
              <a:ext cx="812800" cy="188239"/>
            </a:xfrm>
            <a:custGeom>
              <a:avLst/>
              <a:gdLst/>
              <a:ahLst/>
              <a:cxnLst/>
              <a:rect r="r" b="b" t="t" l="l"/>
              <a:pathLst>
                <a:path h="188239" w="812800">
                  <a:moveTo>
                    <a:pt x="29858" y="0"/>
                  </a:moveTo>
                  <a:lnTo>
                    <a:pt x="782942" y="0"/>
                  </a:lnTo>
                  <a:cubicBezTo>
                    <a:pt x="790861" y="0"/>
                    <a:pt x="798455" y="3146"/>
                    <a:pt x="804055" y="8745"/>
                  </a:cubicBezTo>
                  <a:cubicBezTo>
                    <a:pt x="809654" y="14345"/>
                    <a:pt x="812800" y="21939"/>
                    <a:pt x="812800" y="29858"/>
                  </a:cubicBezTo>
                  <a:lnTo>
                    <a:pt x="812800" y="158381"/>
                  </a:lnTo>
                  <a:cubicBezTo>
                    <a:pt x="812800" y="166299"/>
                    <a:pt x="809654" y="173894"/>
                    <a:pt x="804055" y="179493"/>
                  </a:cubicBezTo>
                  <a:cubicBezTo>
                    <a:pt x="798455" y="185093"/>
                    <a:pt x="790861" y="188239"/>
                    <a:pt x="782942" y="188239"/>
                  </a:cubicBezTo>
                  <a:lnTo>
                    <a:pt x="29858" y="188239"/>
                  </a:lnTo>
                  <a:cubicBezTo>
                    <a:pt x="21939" y="188239"/>
                    <a:pt x="14345" y="185093"/>
                    <a:pt x="8745" y="179493"/>
                  </a:cubicBezTo>
                  <a:cubicBezTo>
                    <a:pt x="3146" y="173894"/>
                    <a:pt x="0" y="166299"/>
                    <a:pt x="0" y="158381"/>
                  </a:cubicBezTo>
                  <a:lnTo>
                    <a:pt x="0" y="29858"/>
                  </a:lnTo>
                  <a:cubicBezTo>
                    <a:pt x="0" y="21939"/>
                    <a:pt x="3146" y="14345"/>
                    <a:pt x="8745" y="8745"/>
                  </a:cubicBezTo>
                  <a:cubicBezTo>
                    <a:pt x="14345" y="3146"/>
                    <a:pt x="21939" y="0"/>
                    <a:pt x="29858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name="TextBox 57" id="5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39"/>
                </a:lnSpc>
                <a:spcBef>
                  <a:spcPct val="0"/>
                </a:spcBef>
              </a:pPr>
              <a:r>
                <a:rPr lang="en-US" sz="1599" u="none">
                  <a:solidFill>
                    <a:srgbClr val="FFFFFF"/>
                  </a:solidFill>
                  <a:latin typeface="Genty Sans Bold"/>
                </a:rPr>
                <a:t>Jueves</a:t>
              </a:r>
            </a:p>
          </p:txBody>
        </p:sp>
      </p:grpSp>
      <p:grpSp>
        <p:nvGrpSpPr>
          <p:cNvPr name="Group 58" id="58"/>
          <p:cNvGrpSpPr/>
          <p:nvPr/>
        </p:nvGrpSpPr>
        <p:grpSpPr>
          <a:xfrm rot="0">
            <a:off x="8624435" y="1899532"/>
            <a:ext cx="1555743" cy="360299"/>
            <a:chOff x="0" y="0"/>
            <a:chExt cx="812800" cy="188239"/>
          </a:xfrm>
        </p:grpSpPr>
        <p:sp>
          <p:nvSpPr>
            <p:cNvPr name="Freeform 59" id="59"/>
            <p:cNvSpPr/>
            <p:nvPr/>
          </p:nvSpPr>
          <p:spPr>
            <a:xfrm>
              <a:off x="0" y="0"/>
              <a:ext cx="812800" cy="188239"/>
            </a:xfrm>
            <a:custGeom>
              <a:avLst/>
              <a:gdLst/>
              <a:ahLst/>
              <a:cxnLst/>
              <a:rect r="r" b="b" t="t" l="l"/>
              <a:pathLst>
                <a:path h="188239" w="812800">
                  <a:moveTo>
                    <a:pt x="29858" y="0"/>
                  </a:moveTo>
                  <a:lnTo>
                    <a:pt x="782942" y="0"/>
                  </a:lnTo>
                  <a:cubicBezTo>
                    <a:pt x="790861" y="0"/>
                    <a:pt x="798455" y="3146"/>
                    <a:pt x="804055" y="8745"/>
                  </a:cubicBezTo>
                  <a:cubicBezTo>
                    <a:pt x="809654" y="14345"/>
                    <a:pt x="812800" y="21939"/>
                    <a:pt x="812800" y="29858"/>
                  </a:cubicBezTo>
                  <a:lnTo>
                    <a:pt x="812800" y="158381"/>
                  </a:lnTo>
                  <a:cubicBezTo>
                    <a:pt x="812800" y="166299"/>
                    <a:pt x="809654" y="173894"/>
                    <a:pt x="804055" y="179493"/>
                  </a:cubicBezTo>
                  <a:cubicBezTo>
                    <a:pt x="798455" y="185093"/>
                    <a:pt x="790861" y="188239"/>
                    <a:pt x="782942" y="188239"/>
                  </a:cubicBezTo>
                  <a:lnTo>
                    <a:pt x="29858" y="188239"/>
                  </a:lnTo>
                  <a:cubicBezTo>
                    <a:pt x="21939" y="188239"/>
                    <a:pt x="14345" y="185093"/>
                    <a:pt x="8745" y="179493"/>
                  </a:cubicBezTo>
                  <a:cubicBezTo>
                    <a:pt x="3146" y="173894"/>
                    <a:pt x="0" y="166299"/>
                    <a:pt x="0" y="158381"/>
                  </a:cubicBezTo>
                  <a:lnTo>
                    <a:pt x="0" y="29858"/>
                  </a:lnTo>
                  <a:cubicBezTo>
                    <a:pt x="0" y="21939"/>
                    <a:pt x="3146" y="14345"/>
                    <a:pt x="8745" y="8745"/>
                  </a:cubicBezTo>
                  <a:cubicBezTo>
                    <a:pt x="14345" y="3146"/>
                    <a:pt x="21939" y="0"/>
                    <a:pt x="29858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name="TextBox 60" id="6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39"/>
                </a:lnSpc>
                <a:spcBef>
                  <a:spcPct val="0"/>
                </a:spcBef>
              </a:pPr>
              <a:r>
                <a:rPr lang="en-US" sz="1599" u="none">
                  <a:solidFill>
                    <a:srgbClr val="FFFFFF"/>
                  </a:solidFill>
                  <a:latin typeface="Genty Sans Bold"/>
                </a:rPr>
                <a:t>Viernes</a:t>
              </a:r>
            </a:p>
          </p:txBody>
        </p:sp>
      </p:grpSp>
      <p:pic>
        <p:nvPicPr>
          <p:cNvPr name="Picture 61" id="61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338939" y="441958"/>
            <a:ext cx="1784381" cy="1810406"/>
          </a:xfrm>
          <a:prstGeom prst="rect">
            <a:avLst/>
          </a:prstGeom>
        </p:spPr>
      </p:pic>
      <p:sp>
        <p:nvSpPr>
          <p:cNvPr name="TextBox 62" id="62"/>
          <p:cNvSpPr txBox="true"/>
          <p:nvPr/>
        </p:nvSpPr>
        <p:spPr>
          <a:xfrm rot="0">
            <a:off x="2165785" y="473065"/>
            <a:ext cx="5392467" cy="978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23"/>
              </a:lnSpc>
              <a:spcBef>
                <a:spcPct val="0"/>
              </a:spcBef>
            </a:pPr>
            <a:r>
              <a:rPr lang="en-US" sz="5731">
                <a:solidFill>
                  <a:srgbClr val="76A8CF"/>
                </a:solidFill>
                <a:latin typeface="Le Petit Cochon"/>
              </a:rPr>
              <a:t>Horario semanal</a:t>
            </a:r>
          </a:p>
        </p:txBody>
      </p:sp>
      <p:grpSp>
        <p:nvGrpSpPr>
          <p:cNvPr name="Group 63" id="63"/>
          <p:cNvGrpSpPr/>
          <p:nvPr/>
        </p:nvGrpSpPr>
        <p:grpSpPr>
          <a:xfrm rot="0">
            <a:off x="338939" y="6641897"/>
            <a:ext cx="9841240" cy="350444"/>
            <a:chOff x="0" y="0"/>
            <a:chExt cx="5141568" cy="183090"/>
          </a:xfrm>
        </p:grpSpPr>
        <p:sp>
          <p:nvSpPr>
            <p:cNvPr name="Freeform 64" id="64"/>
            <p:cNvSpPr/>
            <p:nvPr/>
          </p:nvSpPr>
          <p:spPr>
            <a:xfrm>
              <a:off x="0" y="0"/>
              <a:ext cx="5141568" cy="183090"/>
            </a:xfrm>
            <a:custGeom>
              <a:avLst/>
              <a:gdLst/>
              <a:ahLst/>
              <a:cxnLst/>
              <a:rect r="r" b="b" t="t" l="l"/>
              <a:pathLst>
                <a:path h="183090" w="5141568">
                  <a:moveTo>
                    <a:pt x="2360" y="0"/>
                  </a:moveTo>
                  <a:lnTo>
                    <a:pt x="5139208" y="0"/>
                  </a:lnTo>
                  <a:cubicBezTo>
                    <a:pt x="5139834" y="0"/>
                    <a:pt x="5140434" y="249"/>
                    <a:pt x="5140876" y="691"/>
                  </a:cubicBezTo>
                  <a:cubicBezTo>
                    <a:pt x="5141319" y="1134"/>
                    <a:pt x="5141568" y="1734"/>
                    <a:pt x="5141568" y="2360"/>
                  </a:cubicBezTo>
                  <a:lnTo>
                    <a:pt x="5141568" y="180730"/>
                  </a:lnTo>
                  <a:cubicBezTo>
                    <a:pt x="5141568" y="182033"/>
                    <a:pt x="5140511" y="183090"/>
                    <a:pt x="5139208" y="183090"/>
                  </a:cubicBezTo>
                  <a:lnTo>
                    <a:pt x="2360" y="183090"/>
                  </a:lnTo>
                  <a:cubicBezTo>
                    <a:pt x="1057" y="183090"/>
                    <a:pt x="0" y="182033"/>
                    <a:pt x="0" y="180730"/>
                  </a:cubicBezTo>
                  <a:lnTo>
                    <a:pt x="0" y="2360"/>
                  </a:lnTo>
                  <a:cubicBezTo>
                    <a:pt x="0" y="1057"/>
                    <a:pt x="1057" y="0"/>
                    <a:pt x="2360" y="0"/>
                  </a:cubicBezTo>
                  <a:close/>
                </a:path>
              </a:pathLst>
            </a:custGeom>
            <a:solidFill>
              <a:srgbClr val="FCECAA"/>
            </a:solidFill>
          </p:spPr>
        </p:sp>
        <p:sp>
          <p:nvSpPr>
            <p:cNvPr name="TextBox 65" id="65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>
                <a:lnSpc>
                  <a:spcPts val="196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E273D"/>
                  </a:solidFill>
                  <a:latin typeface="Genty Sans"/>
                </a:rPr>
                <a:t>Notas:</a:t>
              </a:r>
            </a:p>
          </p:txBody>
        </p:sp>
      </p:grpSp>
      <p:pic>
        <p:nvPicPr>
          <p:cNvPr name="Picture 66" id="6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249378" y="5516670"/>
            <a:ext cx="2220879" cy="1783197"/>
          </a:xfrm>
          <a:prstGeom prst="rect">
            <a:avLst/>
          </a:prstGeom>
        </p:spPr>
      </p:pic>
      <p:pic>
        <p:nvPicPr>
          <p:cNvPr name="Picture 67" id="67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871175" y="-629317"/>
            <a:ext cx="1803611" cy="1843840"/>
          </a:xfrm>
          <a:prstGeom prst="rect">
            <a:avLst/>
          </a:prstGeom>
        </p:spPr>
      </p:pic>
      <p:pic>
        <p:nvPicPr>
          <p:cNvPr name="Picture 68" id="68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604148" y="441958"/>
            <a:ext cx="1290460" cy="1048792"/>
          </a:xfrm>
          <a:prstGeom prst="rect">
            <a:avLst/>
          </a:prstGeom>
        </p:spPr>
      </p:pic>
      <p:pic>
        <p:nvPicPr>
          <p:cNvPr name="Picture 69" id="69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893255" y="2819324"/>
            <a:ext cx="905491" cy="965155"/>
          </a:xfrm>
          <a:prstGeom prst="rect">
            <a:avLst/>
          </a:prstGeom>
        </p:spPr>
      </p:pic>
      <p:pic>
        <p:nvPicPr>
          <p:cNvPr name="Picture 70" id="70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139199" y="5823634"/>
            <a:ext cx="1016441" cy="670851"/>
          </a:xfrm>
          <a:prstGeom prst="rect">
            <a:avLst/>
          </a:prstGeom>
        </p:spPr>
      </p:pic>
      <p:pic>
        <p:nvPicPr>
          <p:cNvPr name="Picture 71" id="71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024209" y="4152969"/>
            <a:ext cx="996026" cy="1039495"/>
          </a:xfrm>
          <a:prstGeom prst="rect">
            <a:avLst/>
          </a:prstGeom>
        </p:spPr>
      </p:pic>
      <p:pic>
        <p:nvPicPr>
          <p:cNvPr name="Picture 72" id="72"/>
          <p:cNvPicPr>
            <a:picLocks noChangeAspect="true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192224" y="234108"/>
            <a:ext cx="987954" cy="8866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DA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9116" y="1940384"/>
            <a:ext cx="9186429" cy="5369893"/>
            <a:chOff x="0" y="0"/>
            <a:chExt cx="3823458" cy="2234988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823458" cy="2234988"/>
            </a:xfrm>
            <a:custGeom>
              <a:avLst/>
              <a:gdLst/>
              <a:ahLst/>
              <a:cxnLst/>
              <a:rect r="r" b="b" t="t" l="l"/>
              <a:pathLst>
                <a:path h="2234988" w="3823458">
                  <a:moveTo>
                    <a:pt x="0" y="0"/>
                  </a:moveTo>
                  <a:lnTo>
                    <a:pt x="3823458" y="0"/>
                  </a:lnTo>
                  <a:lnTo>
                    <a:pt x="3823458" y="2234988"/>
                  </a:lnTo>
                  <a:lnTo>
                    <a:pt x="0" y="223498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96503" y="2123824"/>
            <a:ext cx="1609205" cy="42424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337115" y="2123824"/>
            <a:ext cx="1609205" cy="42424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177728" y="2123824"/>
            <a:ext cx="1609205" cy="424245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018340" y="2123824"/>
            <a:ext cx="1609205" cy="42424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858953" y="2123824"/>
            <a:ext cx="1609205" cy="424245"/>
          </a:xfrm>
          <a:prstGeom prst="rect">
            <a:avLst/>
          </a:prstGeom>
        </p:spPr>
      </p:pic>
      <p:sp>
        <p:nvSpPr>
          <p:cNvPr name="AutoShape 9" id="9"/>
          <p:cNvSpPr/>
          <p:nvPr/>
        </p:nvSpPr>
        <p:spPr>
          <a:xfrm rot="5400000">
            <a:off x="-129671" y="4830842"/>
            <a:ext cx="4702165" cy="0"/>
          </a:xfrm>
          <a:prstGeom prst="line">
            <a:avLst/>
          </a:prstGeom>
          <a:ln cap="rnd" w="9525">
            <a:solidFill>
              <a:srgbClr val="97CE2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5400000">
            <a:off x="1710942" y="4830842"/>
            <a:ext cx="4702165" cy="0"/>
          </a:xfrm>
          <a:prstGeom prst="line">
            <a:avLst/>
          </a:prstGeom>
          <a:ln cap="rnd" w="9525">
            <a:solidFill>
              <a:srgbClr val="97CE2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5396518">
            <a:off x="3553934" y="4830842"/>
            <a:ext cx="4702168" cy="0"/>
          </a:xfrm>
          <a:prstGeom prst="line">
            <a:avLst/>
          </a:prstGeom>
          <a:ln cap="rnd" w="9525">
            <a:solidFill>
              <a:srgbClr val="97CE2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 rot="5396403">
            <a:off x="5469527" y="4755862"/>
            <a:ext cx="4552208" cy="0"/>
          </a:xfrm>
          <a:prstGeom prst="line">
            <a:avLst/>
          </a:prstGeom>
          <a:ln cap="rnd" w="9525">
            <a:solidFill>
              <a:srgbClr val="97CE21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41693">
            <a:off x="-2485682" y="-1818021"/>
            <a:ext cx="5241143" cy="3636043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9991304">
            <a:off x="8138733" y="-971659"/>
            <a:ext cx="3539899" cy="2455805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908683" y="3661957"/>
            <a:ext cx="654743" cy="639268"/>
          </a:xfrm>
          <a:prstGeom prst="rect">
            <a:avLst/>
          </a:prstGeom>
        </p:spPr>
      </p:pic>
      <p:grpSp>
        <p:nvGrpSpPr>
          <p:cNvPr name="Group 16" id="16"/>
          <p:cNvGrpSpPr/>
          <p:nvPr/>
        </p:nvGrpSpPr>
        <p:grpSpPr>
          <a:xfrm rot="0">
            <a:off x="389116" y="1485094"/>
            <a:ext cx="9186429" cy="366164"/>
            <a:chOff x="0" y="0"/>
            <a:chExt cx="3823458" cy="152400"/>
          </a:xfrm>
        </p:grpSpPr>
        <p:sp>
          <p:nvSpPr>
            <p:cNvPr name="Freeform 17" id="17"/>
            <p:cNvSpPr/>
            <p:nvPr/>
          </p:nvSpPr>
          <p:spPr>
            <a:xfrm>
              <a:off x="0" y="0"/>
              <a:ext cx="3823458" cy="152400"/>
            </a:xfrm>
            <a:custGeom>
              <a:avLst/>
              <a:gdLst/>
              <a:ahLst/>
              <a:cxnLst/>
              <a:rect r="r" b="b" t="t" l="l"/>
              <a:pathLst>
                <a:path h="152400" w="3823458">
                  <a:moveTo>
                    <a:pt x="0" y="0"/>
                  </a:moveTo>
                  <a:lnTo>
                    <a:pt x="3823458" y="0"/>
                  </a:lnTo>
                  <a:lnTo>
                    <a:pt x="382345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name="Picture 18" id="18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688004" y="2581936"/>
            <a:ext cx="495992" cy="622822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018340" y="82404"/>
            <a:ext cx="4452985" cy="140269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688004" y="4760624"/>
            <a:ext cx="495992" cy="622822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13243" y="5628896"/>
            <a:ext cx="1350183" cy="1718982"/>
          </a:xfrm>
          <a:prstGeom prst="rect">
            <a:avLst/>
          </a:prstGeom>
        </p:spPr>
      </p:pic>
      <p:sp>
        <p:nvSpPr>
          <p:cNvPr name="TextBox 22" id="22"/>
          <p:cNvSpPr txBox="true"/>
          <p:nvPr/>
        </p:nvSpPr>
        <p:spPr>
          <a:xfrm rot="0">
            <a:off x="496503" y="573529"/>
            <a:ext cx="5805214" cy="709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63"/>
              </a:lnSpc>
            </a:pPr>
            <a:r>
              <a:rPr lang="en-US" sz="4635" spc="231">
                <a:solidFill>
                  <a:srgbClr val="A4446C"/>
                </a:solidFill>
                <a:latin typeface="Lazydog Bold"/>
              </a:rPr>
              <a:t>Horario Escolar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00660" y="1487996"/>
            <a:ext cx="1003192" cy="312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38"/>
              </a:lnSpc>
            </a:pPr>
            <a:r>
              <a:rPr lang="en-US" sz="1741">
                <a:solidFill>
                  <a:srgbClr val="A4446C"/>
                </a:solidFill>
                <a:latin typeface="Feel Free Playful"/>
              </a:rPr>
              <a:t>NOMBRE: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813263" y="1487996"/>
            <a:ext cx="1003192" cy="312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38"/>
              </a:lnSpc>
            </a:pPr>
            <a:r>
              <a:rPr lang="en-US" sz="1741">
                <a:solidFill>
                  <a:srgbClr val="A4446C"/>
                </a:solidFill>
                <a:latin typeface="Feel Free Playful"/>
              </a:rPr>
              <a:t>COLEGIO: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31116" y="2153981"/>
            <a:ext cx="1339979" cy="365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2"/>
              </a:lnSpc>
            </a:pPr>
            <a:r>
              <a:rPr lang="en-US" sz="2101">
                <a:solidFill>
                  <a:srgbClr val="1B5933"/>
                </a:solidFill>
                <a:latin typeface="Feel Free Playful"/>
              </a:rPr>
              <a:t>lunes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471728" y="2153981"/>
            <a:ext cx="1339979" cy="365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2"/>
              </a:lnSpc>
            </a:pPr>
            <a:r>
              <a:rPr lang="en-US" sz="2101">
                <a:solidFill>
                  <a:srgbClr val="1B5933"/>
                </a:solidFill>
                <a:latin typeface="Feel Free Playful"/>
              </a:rPr>
              <a:t>martes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312341" y="2153981"/>
            <a:ext cx="1339979" cy="365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2"/>
              </a:lnSpc>
            </a:pPr>
            <a:r>
              <a:rPr lang="en-US" sz="2101">
                <a:solidFill>
                  <a:srgbClr val="1B5933"/>
                </a:solidFill>
                <a:latin typeface="Feel Free Playful"/>
              </a:rPr>
              <a:t>miércoles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152953" y="2153981"/>
            <a:ext cx="1339979" cy="365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2"/>
              </a:lnSpc>
            </a:pPr>
            <a:r>
              <a:rPr lang="en-US" sz="2101">
                <a:solidFill>
                  <a:srgbClr val="1B5933"/>
                </a:solidFill>
                <a:latin typeface="Feel Free Playful"/>
              </a:rPr>
              <a:t>jueves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993566" y="2153981"/>
            <a:ext cx="1339979" cy="365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2"/>
              </a:lnSpc>
            </a:pPr>
            <a:r>
              <a:rPr lang="en-US" sz="2101">
                <a:solidFill>
                  <a:srgbClr val="1B5933"/>
                </a:solidFill>
                <a:latin typeface="Feel Free Playful"/>
              </a:rPr>
              <a:t>viernes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4258701">
            <a:off x="8716968" y="3260141"/>
            <a:ext cx="2405827" cy="152469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990023" y="6804000"/>
            <a:ext cx="2623383" cy="99032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204550">
            <a:off x="-769978" y="5713187"/>
            <a:ext cx="2574189" cy="2181625"/>
          </a:xfrm>
          <a:prstGeom prst="rect">
            <a:avLst/>
          </a:prstGeom>
        </p:spPr>
      </p:pic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290895" y="1625883"/>
          <a:ext cx="10110210" cy="5673281"/>
        </p:xfrm>
        <a:graphic>
          <a:graphicData uri="http://schemas.openxmlformats.org/drawingml/2006/table">
            <a:tbl>
              <a:tblPr/>
              <a:tblGrid>
                <a:gridCol w="1685035"/>
                <a:gridCol w="1685035"/>
                <a:gridCol w="1685035"/>
                <a:gridCol w="1685035"/>
                <a:gridCol w="1685035"/>
                <a:gridCol w="1685035"/>
              </a:tblGrid>
              <a:tr h="1017100"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defRPr/>
                      </a:pPr>
                      <a:r>
                        <a:rPr lang="en-US" sz="1516">
                          <a:solidFill>
                            <a:srgbClr val="FFFFFF"/>
                          </a:solidFill>
                          <a:latin typeface="Lazydog Bold"/>
                        </a:rPr>
                        <a:t>LUNES</a:t>
                      </a:r>
                      <a:endParaRPr lang="en-US" sz="1100"/>
                    </a:p>
                  </a:txBody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defRPr/>
                      </a:pPr>
                      <a:r>
                        <a:rPr lang="en-US" sz="1516">
                          <a:solidFill>
                            <a:srgbClr val="FFFFFF"/>
                          </a:solidFill>
                          <a:latin typeface="Lazydog Bold"/>
                        </a:rPr>
                        <a:t>MARTES</a:t>
                      </a:r>
                      <a:endParaRPr lang="en-US" sz="1100"/>
                    </a:p>
                  </a:txBody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defRPr/>
                      </a:pPr>
                      <a:r>
                        <a:rPr lang="en-US" sz="1516">
                          <a:solidFill>
                            <a:srgbClr val="FFFFFF"/>
                          </a:solidFill>
                          <a:latin typeface="Lazydog Bold"/>
                        </a:rPr>
                        <a:t>MIÉRCOLES</a:t>
                      </a:r>
                      <a:endParaRPr lang="en-US" sz="1100"/>
                    </a:p>
                  </a:txBody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defRPr/>
                      </a:pPr>
                      <a:r>
                        <a:rPr lang="en-US" sz="1516">
                          <a:solidFill>
                            <a:srgbClr val="FFFFFF"/>
                          </a:solidFill>
                          <a:latin typeface="Lazydog Bold"/>
                        </a:rPr>
                        <a:t>JUEVES</a:t>
                      </a:r>
                      <a:endParaRPr lang="en-US" sz="1100"/>
                    </a:p>
                  </a:txBody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defRPr/>
                      </a:pPr>
                      <a:r>
                        <a:rPr lang="en-US" sz="1516">
                          <a:solidFill>
                            <a:srgbClr val="FFFFFF"/>
                          </a:solidFill>
                          <a:latin typeface="Lazydog Bold"/>
                        </a:rPr>
                        <a:t>VIERNES</a:t>
                      </a:r>
                      <a:endParaRPr lang="en-US" sz="1100"/>
                    </a:p>
                  </a:txBody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</a:tr>
              <a:tr h="1130966"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C3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8BF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1E1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C4F8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8BF"/>
                    </a:solidFill>
                  </a:tcPr>
                </a:tc>
              </a:tr>
              <a:tr h="1130966"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C3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C4F8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8BF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1E1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</a:tr>
              <a:tr h="1230214"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C3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1E1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8BF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C4F8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1E1"/>
                    </a:solidFill>
                  </a:tcPr>
                </a:tc>
              </a:tr>
              <a:tr h="1164035"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C3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C4F8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1E1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8BF"/>
                    </a:solidFill>
                  </a:tcPr>
                </a:tc>
                <a:tc>
                  <a:tcPr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C4F8"/>
                    </a:solidFill>
                  </a:tcPr>
                </a:tc>
              </a:tr>
            </a:tbl>
          </a:graphicData>
        </a:graphic>
      </p:graphicFrame>
      <p:pic>
        <p:nvPicPr>
          <p:cNvPr name="Picture 6" id="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410826">
            <a:off x="9016441" y="-195413"/>
            <a:ext cx="2570547" cy="158439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21868">
            <a:off x="8670643" y="205285"/>
            <a:ext cx="1518806" cy="160027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true" rot="-2009997">
            <a:off x="-379176" y="264369"/>
            <a:ext cx="3021193" cy="98326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3759785">
            <a:off x="939328" y="1434962"/>
            <a:ext cx="646944" cy="785473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3447591" y="228768"/>
            <a:ext cx="4103305" cy="1253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08"/>
              </a:lnSpc>
            </a:pPr>
            <a:r>
              <a:rPr lang="en-US" sz="5863">
                <a:solidFill>
                  <a:srgbClr val="9C87BF"/>
                </a:solidFill>
                <a:latin typeface="More Sugar"/>
              </a:rPr>
              <a:t>HORARIOS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357" t="0" r="13773" b="0"/>
          <a:stretch>
            <a:fillRect/>
          </a:stretch>
        </p:blipFill>
        <p:spPr>
          <a:xfrm flipH="false" flipV="false" rot="0">
            <a:off x="0" y="-18721"/>
            <a:ext cx="10708380" cy="7578721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656985" y="575444"/>
            <a:ext cx="9378029" cy="6409112"/>
            <a:chOff x="0" y="0"/>
            <a:chExt cx="3360874" cy="2296881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3360874" cy="2296881"/>
            </a:xfrm>
            <a:custGeom>
              <a:avLst/>
              <a:gdLst/>
              <a:ahLst/>
              <a:cxnLst/>
              <a:rect r="r" b="b" t="t" l="l"/>
              <a:pathLst>
                <a:path h="2296881" w="3360874">
                  <a:moveTo>
                    <a:pt x="30545" y="0"/>
                  </a:moveTo>
                  <a:lnTo>
                    <a:pt x="3330329" y="0"/>
                  </a:lnTo>
                  <a:cubicBezTo>
                    <a:pt x="3338430" y="0"/>
                    <a:pt x="3346199" y="3218"/>
                    <a:pt x="3351928" y="8946"/>
                  </a:cubicBezTo>
                  <a:cubicBezTo>
                    <a:pt x="3357656" y="14675"/>
                    <a:pt x="3360874" y="22444"/>
                    <a:pt x="3360874" y="30545"/>
                  </a:cubicBezTo>
                  <a:lnTo>
                    <a:pt x="3360874" y="2266336"/>
                  </a:lnTo>
                  <a:cubicBezTo>
                    <a:pt x="3360874" y="2274437"/>
                    <a:pt x="3357656" y="2282206"/>
                    <a:pt x="3351928" y="2287935"/>
                  </a:cubicBezTo>
                  <a:cubicBezTo>
                    <a:pt x="3346199" y="2293663"/>
                    <a:pt x="3338430" y="2296881"/>
                    <a:pt x="3330329" y="2296881"/>
                  </a:cubicBezTo>
                  <a:lnTo>
                    <a:pt x="30545" y="2296881"/>
                  </a:lnTo>
                  <a:cubicBezTo>
                    <a:pt x="22444" y="2296881"/>
                    <a:pt x="14675" y="2293663"/>
                    <a:pt x="8946" y="2287935"/>
                  </a:cubicBezTo>
                  <a:cubicBezTo>
                    <a:pt x="3218" y="2282206"/>
                    <a:pt x="0" y="2274437"/>
                    <a:pt x="0" y="2266336"/>
                  </a:cubicBezTo>
                  <a:lnTo>
                    <a:pt x="0" y="30545"/>
                  </a:lnTo>
                  <a:cubicBezTo>
                    <a:pt x="0" y="22444"/>
                    <a:pt x="3218" y="14675"/>
                    <a:pt x="8946" y="8946"/>
                  </a:cubicBezTo>
                  <a:cubicBezTo>
                    <a:pt x="14675" y="3218"/>
                    <a:pt x="22444" y="0"/>
                    <a:pt x="30545" y="0"/>
                  </a:cubicBezTo>
                  <a:close/>
                </a:path>
              </a:pathLst>
            </a:custGeom>
            <a:solidFill>
              <a:srgbClr val="FDFEF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65413" y="1785658"/>
            <a:ext cx="2147228" cy="233077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328343" y="1785658"/>
            <a:ext cx="2147228" cy="2330777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45751" y="4473223"/>
            <a:ext cx="2147228" cy="2330777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144432" y="4473223"/>
            <a:ext cx="2147228" cy="2330777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328343" y="4473223"/>
            <a:ext cx="2147228" cy="2330777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144432" y="1785658"/>
            <a:ext cx="2147228" cy="2330777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 rot="0">
            <a:off x="1354575" y="1571912"/>
            <a:ext cx="1432485" cy="543981"/>
            <a:chOff x="0" y="0"/>
            <a:chExt cx="513370" cy="194951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513370" cy="194951"/>
            </a:xfrm>
            <a:custGeom>
              <a:avLst/>
              <a:gdLst/>
              <a:ahLst/>
              <a:cxnLst/>
              <a:rect r="r" b="b" t="t" l="l"/>
              <a:pathLst>
                <a:path h="194951" w="513370">
                  <a:moveTo>
                    <a:pt x="97475" y="0"/>
                  </a:moveTo>
                  <a:lnTo>
                    <a:pt x="415895" y="0"/>
                  </a:lnTo>
                  <a:cubicBezTo>
                    <a:pt x="469729" y="0"/>
                    <a:pt x="513370" y="43641"/>
                    <a:pt x="513370" y="97475"/>
                  </a:cubicBezTo>
                  <a:lnTo>
                    <a:pt x="513370" y="97475"/>
                  </a:lnTo>
                  <a:cubicBezTo>
                    <a:pt x="513370" y="123327"/>
                    <a:pt x="503101" y="148121"/>
                    <a:pt x="484820" y="166401"/>
                  </a:cubicBezTo>
                  <a:cubicBezTo>
                    <a:pt x="466540" y="184681"/>
                    <a:pt x="441747" y="194951"/>
                    <a:pt x="415895" y="194951"/>
                  </a:cubicBezTo>
                  <a:lnTo>
                    <a:pt x="97475" y="194951"/>
                  </a:lnTo>
                  <a:cubicBezTo>
                    <a:pt x="43641" y="194951"/>
                    <a:pt x="0" y="151309"/>
                    <a:pt x="0" y="97475"/>
                  </a:cubicBezTo>
                  <a:lnTo>
                    <a:pt x="0" y="97475"/>
                  </a:lnTo>
                  <a:cubicBezTo>
                    <a:pt x="0" y="43641"/>
                    <a:pt x="43641" y="0"/>
                    <a:pt x="97475" y="0"/>
                  </a:cubicBezTo>
                  <a:close/>
                </a:path>
              </a:pathLst>
            </a:custGeom>
            <a:solidFill>
              <a:srgbClr val="FF9696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3538487" y="1571912"/>
            <a:ext cx="1432485" cy="543981"/>
            <a:chOff x="0" y="0"/>
            <a:chExt cx="513370" cy="194951"/>
          </a:xfrm>
        </p:grpSpPr>
        <p:sp>
          <p:nvSpPr>
            <p:cNvPr name="Freeform 16" id="16"/>
            <p:cNvSpPr/>
            <p:nvPr/>
          </p:nvSpPr>
          <p:spPr>
            <a:xfrm>
              <a:off x="0" y="0"/>
              <a:ext cx="513370" cy="194951"/>
            </a:xfrm>
            <a:custGeom>
              <a:avLst/>
              <a:gdLst/>
              <a:ahLst/>
              <a:cxnLst/>
              <a:rect r="r" b="b" t="t" l="l"/>
              <a:pathLst>
                <a:path h="194951" w="513370">
                  <a:moveTo>
                    <a:pt x="97475" y="0"/>
                  </a:moveTo>
                  <a:lnTo>
                    <a:pt x="415895" y="0"/>
                  </a:lnTo>
                  <a:cubicBezTo>
                    <a:pt x="469729" y="0"/>
                    <a:pt x="513370" y="43641"/>
                    <a:pt x="513370" y="97475"/>
                  </a:cubicBezTo>
                  <a:lnTo>
                    <a:pt x="513370" y="97475"/>
                  </a:lnTo>
                  <a:cubicBezTo>
                    <a:pt x="513370" y="123327"/>
                    <a:pt x="503101" y="148121"/>
                    <a:pt x="484820" y="166401"/>
                  </a:cubicBezTo>
                  <a:cubicBezTo>
                    <a:pt x="466540" y="184681"/>
                    <a:pt x="441747" y="194951"/>
                    <a:pt x="415895" y="194951"/>
                  </a:cubicBezTo>
                  <a:lnTo>
                    <a:pt x="97475" y="194951"/>
                  </a:lnTo>
                  <a:cubicBezTo>
                    <a:pt x="43641" y="194951"/>
                    <a:pt x="0" y="151309"/>
                    <a:pt x="0" y="97475"/>
                  </a:cubicBezTo>
                  <a:lnTo>
                    <a:pt x="0" y="97475"/>
                  </a:lnTo>
                  <a:cubicBezTo>
                    <a:pt x="0" y="43641"/>
                    <a:pt x="43641" y="0"/>
                    <a:pt x="97475" y="0"/>
                  </a:cubicBezTo>
                  <a:close/>
                </a:path>
              </a:pathLst>
            </a:custGeom>
            <a:solidFill>
              <a:srgbClr val="96B4E7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5685715" y="1571912"/>
            <a:ext cx="1432485" cy="543981"/>
            <a:chOff x="0" y="0"/>
            <a:chExt cx="513370" cy="194951"/>
          </a:xfrm>
        </p:grpSpPr>
        <p:sp>
          <p:nvSpPr>
            <p:cNvPr name="Freeform 19" id="19"/>
            <p:cNvSpPr/>
            <p:nvPr/>
          </p:nvSpPr>
          <p:spPr>
            <a:xfrm>
              <a:off x="0" y="0"/>
              <a:ext cx="513370" cy="194951"/>
            </a:xfrm>
            <a:custGeom>
              <a:avLst/>
              <a:gdLst/>
              <a:ahLst/>
              <a:cxnLst/>
              <a:rect r="r" b="b" t="t" l="l"/>
              <a:pathLst>
                <a:path h="194951" w="513370">
                  <a:moveTo>
                    <a:pt x="97475" y="0"/>
                  </a:moveTo>
                  <a:lnTo>
                    <a:pt x="415895" y="0"/>
                  </a:lnTo>
                  <a:cubicBezTo>
                    <a:pt x="469729" y="0"/>
                    <a:pt x="513370" y="43641"/>
                    <a:pt x="513370" y="97475"/>
                  </a:cubicBezTo>
                  <a:lnTo>
                    <a:pt x="513370" y="97475"/>
                  </a:lnTo>
                  <a:cubicBezTo>
                    <a:pt x="513370" y="123327"/>
                    <a:pt x="503101" y="148121"/>
                    <a:pt x="484820" y="166401"/>
                  </a:cubicBezTo>
                  <a:cubicBezTo>
                    <a:pt x="466540" y="184681"/>
                    <a:pt x="441747" y="194951"/>
                    <a:pt x="415895" y="194951"/>
                  </a:cubicBezTo>
                  <a:lnTo>
                    <a:pt x="97475" y="194951"/>
                  </a:lnTo>
                  <a:cubicBezTo>
                    <a:pt x="43641" y="194951"/>
                    <a:pt x="0" y="151309"/>
                    <a:pt x="0" y="97475"/>
                  </a:cubicBezTo>
                  <a:lnTo>
                    <a:pt x="0" y="97475"/>
                  </a:lnTo>
                  <a:cubicBezTo>
                    <a:pt x="0" y="43641"/>
                    <a:pt x="43641" y="0"/>
                    <a:pt x="97475" y="0"/>
                  </a:cubicBezTo>
                  <a:close/>
                </a:path>
              </a:pathLst>
            </a:custGeom>
            <a:solidFill>
              <a:srgbClr val="9CB286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304486" y="4223476"/>
            <a:ext cx="1432485" cy="543981"/>
            <a:chOff x="0" y="0"/>
            <a:chExt cx="513370" cy="194951"/>
          </a:xfrm>
        </p:grpSpPr>
        <p:sp>
          <p:nvSpPr>
            <p:cNvPr name="Freeform 22" id="22"/>
            <p:cNvSpPr/>
            <p:nvPr/>
          </p:nvSpPr>
          <p:spPr>
            <a:xfrm>
              <a:off x="0" y="0"/>
              <a:ext cx="513370" cy="194951"/>
            </a:xfrm>
            <a:custGeom>
              <a:avLst/>
              <a:gdLst/>
              <a:ahLst/>
              <a:cxnLst/>
              <a:rect r="r" b="b" t="t" l="l"/>
              <a:pathLst>
                <a:path h="194951" w="513370">
                  <a:moveTo>
                    <a:pt x="97475" y="0"/>
                  </a:moveTo>
                  <a:lnTo>
                    <a:pt x="415895" y="0"/>
                  </a:lnTo>
                  <a:cubicBezTo>
                    <a:pt x="469729" y="0"/>
                    <a:pt x="513370" y="43641"/>
                    <a:pt x="513370" y="97475"/>
                  </a:cubicBezTo>
                  <a:lnTo>
                    <a:pt x="513370" y="97475"/>
                  </a:lnTo>
                  <a:cubicBezTo>
                    <a:pt x="513370" y="123327"/>
                    <a:pt x="503101" y="148121"/>
                    <a:pt x="484820" y="166401"/>
                  </a:cubicBezTo>
                  <a:cubicBezTo>
                    <a:pt x="466540" y="184681"/>
                    <a:pt x="441747" y="194951"/>
                    <a:pt x="415895" y="194951"/>
                  </a:cubicBezTo>
                  <a:lnTo>
                    <a:pt x="97475" y="194951"/>
                  </a:lnTo>
                  <a:cubicBezTo>
                    <a:pt x="43641" y="194951"/>
                    <a:pt x="0" y="151309"/>
                    <a:pt x="0" y="97475"/>
                  </a:cubicBezTo>
                  <a:lnTo>
                    <a:pt x="0" y="97475"/>
                  </a:lnTo>
                  <a:cubicBezTo>
                    <a:pt x="0" y="43641"/>
                    <a:pt x="43641" y="0"/>
                    <a:pt x="97475" y="0"/>
                  </a:cubicBezTo>
                  <a:close/>
                </a:path>
              </a:pathLst>
            </a:custGeom>
            <a:solidFill>
              <a:srgbClr val="FFBE9C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3501803" y="4237232"/>
            <a:ext cx="1432485" cy="543981"/>
            <a:chOff x="0" y="0"/>
            <a:chExt cx="513370" cy="194951"/>
          </a:xfrm>
        </p:grpSpPr>
        <p:sp>
          <p:nvSpPr>
            <p:cNvPr name="Freeform 25" id="25"/>
            <p:cNvSpPr/>
            <p:nvPr/>
          </p:nvSpPr>
          <p:spPr>
            <a:xfrm>
              <a:off x="0" y="0"/>
              <a:ext cx="513370" cy="194951"/>
            </a:xfrm>
            <a:custGeom>
              <a:avLst/>
              <a:gdLst/>
              <a:ahLst/>
              <a:cxnLst/>
              <a:rect r="r" b="b" t="t" l="l"/>
              <a:pathLst>
                <a:path h="194951" w="513370">
                  <a:moveTo>
                    <a:pt x="97475" y="0"/>
                  </a:moveTo>
                  <a:lnTo>
                    <a:pt x="415895" y="0"/>
                  </a:lnTo>
                  <a:cubicBezTo>
                    <a:pt x="469729" y="0"/>
                    <a:pt x="513370" y="43641"/>
                    <a:pt x="513370" y="97475"/>
                  </a:cubicBezTo>
                  <a:lnTo>
                    <a:pt x="513370" y="97475"/>
                  </a:lnTo>
                  <a:cubicBezTo>
                    <a:pt x="513370" y="123327"/>
                    <a:pt x="503101" y="148121"/>
                    <a:pt x="484820" y="166401"/>
                  </a:cubicBezTo>
                  <a:cubicBezTo>
                    <a:pt x="466540" y="184681"/>
                    <a:pt x="441747" y="194951"/>
                    <a:pt x="415895" y="194951"/>
                  </a:cubicBezTo>
                  <a:lnTo>
                    <a:pt x="97475" y="194951"/>
                  </a:lnTo>
                  <a:cubicBezTo>
                    <a:pt x="43641" y="194951"/>
                    <a:pt x="0" y="151309"/>
                    <a:pt x="0" y="97475"/>
                  </a:cubicBezTo>
                  <a:lnTo>
                    <a:pt x="0" y="97475"/>
                  </a:lnTo>
                  <a:cubicBezTo>
                    <a:pt x="0" y="43641"/>
                    <a:pt x="43641" y="0"/>
                    <a:pt x="97475" y="0"/>
                  </a:cubicBezTo>
                  <a:close/>
                </a:path>
              </a:pathLst>
            </a:custGeom>
            <a:solidFill>
              <a:srgbClr val="FFD988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5649032" y="4237232"/>
            <a:ext cx="1432485" cy="543981"/>
            <a:chOff x="0" y="0"/>
            <a:chExt cx="513370" cy="194951"/>
          </a:xfrm>
        </p:grpSpPr>
        <p:sp>
          <p:nvSpPr>
            <p:cNvPr name="Freeform 28" id="28"/>
            <p:cNvSpPr/>
            <p:nvPr/>
          </p:nvSpPr>
          <p:spPr>
            <a:xfrm>
              <a:off x="0" y="0"/>
              <a:ext cx="513370" cy="194951"/>
            </a:xfrm>
            <a:custGeom>
              <a:avLst/>
              <a:gdLst/>
              <a:ahLst/>
              <a:cxnLst/>
              <a:rect r="r" b="b" t="t" l="l"/>
              <a:pathLst>
                <a:path h="194951" w="513370">
                  <a:moveTo>
                    <a:pt x="97475" y="0"/>
                  </a:moveTo>
                  <a:lnTo>
                    <a:pt x="415895" y="0"/>
                  </a:lnTo>
                  <a:cubicBezTo>
                    <a:pt x="469729" y="0"/>
                    <a:pt x="513370" y="43641"/>
                    <a:pt x="513370" y="97475"/>
                  </a:cubicBezTo>
                  <a:lnTo>
                    <a:pt x="513370" y="97475"/>
                  </a:lnTo>
                  <a:cubicBezTo>
                    <a:pt x="513370" y="123327"/>
                    <a:pt x="503101" y="148121"/>
                    <a:pt x="484820" y="166401"/>
                  </a:cubicBezTo>
                  <a:cubicBezTo>
                    <a:pt x="466540" y="184681"/>
                    <a:pt x="441747" y="194951"/>
                    <a:pt x="415895" y="194951"/>
                  </a:cubicBezTo>
                  <a:lnTo>
                    <a:pt x="97475" y="194951"/>
                  </a:lnTo>
                  <a:cubicBezTo>
                    <a:pt x="43641" y="194951"/>
                    <a:pt x="0" y="151309"/>
                    <a:pt x="0" y="97475"/>
                  </a:cubicBezTo>
                  <a:lnTo>
                    <a:pt x="0" y="97475"/>
                  </a:lnTo>
                  <a:cubicBezTo>
                    <a:pt x="0" y="43641"/>
                    <a:pt x="43641" y="0"/>
                    <a:pt x="97475" y="0"/>
                  </a:cubicBezTo>
                  <a:close/>
                </a:path>
              </a:pathLst>
            </a:custGeom>
            <a:solidFill>
              <a:srgbClr val="96B4E7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pic>
        <p:nvPicPr>
          <p:cNvPr name="Picture 30" id="30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1985" y="5820352"/>
            <a:ext cx="1376560" cy="1420465"/>
          </a:xfrm>
          <a:prstGeom prst="rect">
            <a:avLst/>
          </a:prstGeom>
        </p:spPr>
      </p:pic>
      <p:pic>
        <p:nvPicPr>
          <p:cNvPr name="Picture 31" id="31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18885" y="697249"/>
            <a:ext cx="951278" cy="983634"/>
          </a:xfrm>
          <a:prstGeom prst="rect">
            <a:avLst/>
          </a:prstGeom>
        </p:spPr>
      </p:pic>
      <p:pic>
        <p:nvPicPr>
          <p:cNvPr name="Picture 32" id="32"/>
          <p:cNvPicPr>
            <a:picLocks noChangeAspect="true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799422" y="1340178"/>
            <a:ext cx="1862058" cy="5190406"/>
          </a:xfrm>
          <a:prstGeom prst="rect">
            <a:avLst/>
          </a:prstGeom>
        </p:spPr>
      </p:pic>
      <p:sp>
        <p:nvSpPr>
          <p:cNvPr name="TextBox 33" id="33"/>
          <p:cNvSpPr txBox="true"/>
          <p:nvPr/>
        </p:nvSpPr>
        <p:spPr>
          <a:xfrm rot="0">
            <a:off x="3039017" y="475968"/>
            <a:ext cx="4436554" cy="972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63744F"/>
                </a:solidFill>
                <a:latin typeface="Marykate"/>
              </a:rPr>
              <a:t>HORARIO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187823" y="1571682"/>
            <a:ext cx="1702409" cy="415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arykate"/>
              </a:rPr>
              <a:t>LUNES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3421181" y="1571682"/>
            <a:ext cx="1702409" cy="415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arykate"/>
              </a:rPr>
              <a:t>MARTES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5550753" y="1571682"/>
            <a:ext cx="1702409" cy="415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arykate"/>
              </a:rPr>
              <a:t>MIÉRCOLES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171136" y="4237003"/>
            <a:ext cx="1702409" cy="415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arykate"/>
              </a:rPr>
              <a:t>JUEVES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3349184" y="4273003"/>
            <a:ext cx="1702409" cy="415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arykate"/>
              </a:rPr>
              <a:t>VIERNES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5533096" y="4258775"/>
            <a:ext cx="1702409" cy="415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arykate"/>
              </a:rPr>
              <a:t>SÁBADO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DAFJYjpfUI4</dc:identifier>
  <dcterms:modified xsi:type="dcterms:W3CDTF">2011-08-01T06:04:30Z</dcterms:modified>
  <cp:revision>1</cp:revision>
  <dc:title>Colección horarios escolares EDITABLES y en PDF</dc:title>
</cp:coreProperties>
</file>